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99" r:id="rId2"/>
  </p:sldMasterIdLst>
  <p:notesMasterIdLst>
    <p:notesMasterId r:id="rId23"/>
  </p:notesMasterIdLst>
  <p:handoutMasterIdLst>
    <p:handoutMasterId r:id="rId24"/>
  </p:handoutMasterIdLst>
  <p:sldIdLst>
    <p:sldId id="304" r:id="rId3"/>
    <p:sldId id="390" r:id="rId4"/>
    <p:sldId id="391" r:id="rId5"/>
    <p:sldId id="413" r:id="rId6"/>
    <p:sldId id="394" r:id="rId7"/>
    <p:sldId id="396" r:id="rId8"/>
    <p:sldId id="395" r:id="rId9"/>
    <p:sldId id="401" r:id="rId10"/>
    <p:sldId id="415" r:id="rId11"/>
    <p:sldId id="407" r:id="rId12"/>
    <p:sldId id="416" r:id="rId13"/>
    <p:sldId id="406" r:id="rId14"/>
    <p:sldId id="414" r:id="rId15"/>
    <p:sldId id="408" r:id="rId16"/>
    <p:sldId id="409" r:id="rId17"/>
    <p:sldId id="411" r:id="rId18"/>
    <p:sldId id="412" r:id="rId19"/>
    <p:sldId id="417" r:id="rId20"/>
    <p:sldId id="419" r:id="rId21"/>
    <p:sldId id="418" r:id="rId22"/>
  </p:sldIdLst>
  <p:sldSz cx="9144000" cy="5143500" type="screen16x9"/>
  <p:notesSz cx="6858000" cy="9144000"/>
  <p:defaultTextStyle>
    <a:defPPr>
      <a:defRPr lang="en-US"/>
    </a:defPPr>
    <a:lvl1pPr algn="l" defTabSz="457200" rtl="0" fontAlgn="base">
      <a:spcBef>
        <a:spcPct val="0"/>
      </a:spcBef>
      <a:spcAft>
        <a:spcPct val="0"/>
      </a:spcAft>
      <a:defRPr kern="1200">
        <a:solidFill>
          <a:schemeClr val="tx1"/>
        </a:solidFill>
        <a:latin typeface="Source Sans Pro" charset="0"/>
        <a:ea typeface="ＭＳ Ｐゴシック" charset="-128"/>
        <a:cs typeface="+mn-cs"/>
      </a:defRPr>
    </a:lvl1pPr>
    <a:lvl2pPr marL="457200" algn="l" defTabSz="457200" rtl="0" fontAlgn="base">
      <a:spcBef>
        <a:spcPct val="0"/>
      </a:spcBef>
      <a:spcAft>
        <a:spcPct val="0"/>
      </a:spcAft>
      <a:defRPr kern="1200">
        <a:solidFill>
          <a:schemeClr val="tx1"/>
        </a:solidFill>
        <a:latin typeface="Source Sans Pro" charset="0"/>
        <a:ea typeface="ＭＳ Ｐゴシック" charset="-128"/>
        <a:cs typeface="+mn-cs"/>
      </a:defRPr>
    </a:lvl2pPr>
    <a:lvl3pPr marL="914400" algn="l" defTabSz="457200" rtl="0" fontAlgn="base">
      <a:spcBef>
        <a:spcPct val="0"/>
      </a:spcBef>
      <a:spcAft>
        <a:spcPct val="0"/>
      </a:spcAft>
      <a:defRPr kern="1200">
        <a:solidFill>
          <a:schemeClr val="tx1"/>
        </a:solidFill>
        <a:latin typeface="Source Sans Pro"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Source Sans Pro"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Source Sans Pro" charset="0"/>
        <a:ea typeface="ＭＳ Ｐゴシック" charset="-128"/>
        <a:cs typeface="+mn-cs"/>
      </a:defRPr>
    </a:lvl5pPr>
    <a:lvl6pPr marL="2286000" algn="l" defTabSz="914400" rtl="0" eaLnBrk="1" latinLnBrk="0" hangingPunct="1">
      <a:defRPr kern="1200">
        <a:solidFill>
          <a:schemeClr val="tx1"/>
        </a:solidFill>
        <a:latin typeface="Source Sans Pro" charset="0"/>
        <a:ea typeface="ＭＳ Ｐゴシック" charset="-128"/>
        <a:cs typeface="+mn-cs"/>
      </a:defRPr>
    </a:lvl6pPr>
    <a:lvl7pPr marL="2743200" algn="l" defTabSz="914400" rtl="0" eaLnBrk="1" latinLnBrk="0" hangingPunct="1">
      <a:defRPr kern="1200">
        <a:solidFill>
          <a:schemeClr val="tx1"/>
        </a:solidFill>
        <a:latin typeface="Source Sans Pro" charset="0"/>
        <a:ea typeface="ＭＳ Ｐゴシック" charset="-128"/>
        <a:cs typeface="+mn-cs"/>
      </a:defRPr>
    </a:lvl7pPr>
    <a:lvl8pPr marL="3200400" algn="l" defTabSz="914400" rtl="0" eaLnBrk="1" latinLnBrk="0" hangingPunct="1">
      <a:defRPr kern="1200">
        <a:solidFill>
          <a:schemeClr val="tx1"/>
        </a:solidFill>
        <a:latin typeface="Source Sans Pro" charset="0"/>
        <a:ea typeface="ＭＳ Ｐゴシック" charset="-128"/>
        <a:cs typeface="+mn-cs"/>
      </a:defRPr>
    </a:lvl8pPr>
    <a:lvl9pPr marL="3657600" algn="l" defTabSz="914400" rtl="0" eaLnBrk="1" latinLnBrk="0" hangingPunct="1">
      <a:defRPr kern="1200">
        <a:solidFill>
          <a:schemeClr val="tx1"/>
        </a:solidFill>
        <a:latin typeface="Source Sans Pro" charset="0"/>
        <a:ea typeface="ＭＳ Ｐゴシック" charset="-128"/>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ONG Yang" initials="SY"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rgbClr val="FF0000"/>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8D3C1E"/>
    <a:srgbClr val="8C1515"/>
    <a:srgbClr val="3C3623"/>
    <a:srgbClr val="D6DDD3"/>
    <a:srgbClr val="EDE8DD"/>
    <a:srgbClr val="C2B7A1"/>
    <a:srgbClr val="918873"/>
    <a:srgbClr val="D0A760"/>
    <a:srgbClr val="434A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54EBACF-1FF6-3946-B4D4-63D5C67A6CC4}" v="763" dt="2019-12-07T07:40:59.45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17"/>
    <p:restoredTop sz="84150"/>
  </p:normalViewPr>
  <p:slideViewPr>
    <p:cSldViewPr snapToGrid="0">
      <p:cViewPr varScale="1">
        <p:scale>
          <a:sx n="142" d="100"/>
          <a:sy n="142" d="100"/>
        </p:scale>
        <p:origin x="130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NG Yang" userId="6723a68d863633cc" providerId="LiveId" clId="{C54EBACF-1FF6-3946-B4D4-63D5C67A6CC4}"/>
    <pc:docChg chg="undo custSel addSld delSld modSld sldOrd">
      <pc:chgData name="SONG Yang" userId="6723a68d863633cc" providerId="LiveId" clId="{C54EBACF-1FF6-3946-B4D4-63D5C67A6CC4}" dt="2019-12-09T20:00:08.805" v="4330" actId="20577"/>
      <pc:docMkLst>
        <pc:docMk/>
      </pc:docMkLst>
      <pc:sldChg chg="modNotesTx">
        <pc:chgData name="SONG Yang" userId="6723a68d863633cc" providerId="LiveId" clId="{C54EBACF-1FF6-3946-B4D4-63D5C67A6CC4}" dt="2019-12-09T19:43:02.693" v="4324" actId="20577"/>
        <pc:sldMkLst>
          <pc:docMk/>
          <pc:sldMk cId="2550948759" sldId="390"/>
        </pc:sldMkLst>
      </pc:sldChg>
      <pc:sldChg chg="addSp delSp modSp addAnim delAnim">
        <pc:chgData name="SONG Yang" userId="6723a68d863633cc" providerId="LiveId" clId="{C54EBACF-1FF6-3946-B4D4-63D5C67A6CC4}" dt="2019-12-04T08:07:56.317" v="1676" actId="1076"/>
        <pc:sldMkLst>
          <pc:docMk/>
          <pc:sldMk cId="1168986233" sldId="394"/>
        </pc:sldMkLst>
        <pc:spChg chg="add del">
          <ac:chgData name="SONG Yang" userId="6723a68d863633cc" providerId="LiveId" clId="{C54EBACF-1FF6-3946-B4D4-63D5C67A6CC4}" dt="2019-12-03T23:25:30.413" v="224" actId="478"/>
          <ac:spMkLst>
            <pc:docMk/>
            <pc:sldMk cId="1168986233" sldId="394"/>
            <ac:spMk id="119" creationId="{E2A5BC52-00F0-9941-B5D1-2D37CFAB5190}"/>
          </ac:spMkLst>
        </pc:spChg>
        <pc:spChg chg="add del">
          <ac:chgData name="SONG Yang" userId="6723a68d863633cc" providerId="LiveId" clId="{C54EBACF-1FF6-3946-B4D4-63D5C67A6CC4}" dt="2019-12-03T23:25:30.039" v="223" actId="478"/>
          <ac:spMkLst>
            <pc:docMk/>
            <pc:sldMk cId="1168986233" sldId="394"/>
            <ac:spMk id="120" creationId="{1951DCAE-757E-3F4F-9FBD-554673C42ABE}"/>
          </ac:spMkLst>
        </pc:spChg>
        <pc:spChg chg="mod">
          <ac:chgData name="SONG Yang" userId="6723a68d863633cc" providerId="LiveId" clId="{C54EBACF-1FF6-3946-B4D4-63D5C67A6CC4}" dt="2019-12-04T08:07:56.317" v="1676" actId="1076"/>
          <ac:spMkLst>
            <pc:docMk/>
            <pc:sldMk cId="1168986233" sldId="394"/>
            <ac:spMk id="122" creationId="{5AA856D6-3EC0-8D4A-8AAD-A8DF98AB2371}"/>
          </ac:spMkLst>
        </pc:spChg>
        <pc:picChg chg="add del">
          <ac:chgData name="SONG Yang" userId="6723a68d863633cc" providerId="LiveId" clId="{C54EBACF-1FF6-3946-B4D4-63D5C67A6CC4}" dt="2019-12-03T23:25:29.629" v="222" actId="478"/>
          <ac:picMkLst>
            <pc:docMk/>
            <pc:sldMk cId="1168986233" sldId="394"/>
            <ac:picMk id="47" creationId="{3E892721-A7E9-864B-B635-20D783D05D3E}"/>
          </ac:picMkLst>
        </pc:picChg>
      </pc:sldChg>
      <pc:sldChg chg="addSp delSp modSp modAnim">
        <pc:chgData name="SONG Yang" userId="6723a68d863633cc" providerId="LiveId" clId="{C54EBACF-1FF6-3946-B4D4-63D5C67A6CC4}" dt="2019-12-04T18:25:26.292" v="4285"/>
        <pc:sldMkLst>
          <pc:docMk/>
          <pc:sldMk cId="2642422338" sldId="395"/>
        </pc:sldMkLst>
        <pc:spChg chg="add del">
          <ac:chgData name="SONG Yang" userId="6723a68d863633cc" providerId="LiveId" clId="{C54EBACF-1FF6-3946-B4D4-63D5C67A6CC4}" dt="2019-12-04T18:25:26.292" v="4285"/>
          <ac:spMkLst>
            <pc:docMk/>
            <pc:sldMk cId="2642422338" sldId="395"/>
            <ac:spMk id="3" creationId="{5185EEF2-AB86-BE41-9CE4-77EC80755F8C}"/>
          </ac:spMkLst>
        </pc:spChg>
        <pc:grpChg chg="mod">
          <ac:chgData name="SONG Yang" userId="6723a68d863633cc" providerId="LiveId" clId="{C54EBACF-1FF6-3946-B4D4-63D5C67A6CC4}" dt="2019-12-04T06:48:53.611" v="516" actId="164"/>
          <ac:grpSpMkLst>
            <pc:docMk/>
            <pc:sldMk cId="2642422338" sldId="395"/>
            <ac:grpSpMk id="12" creationId="{7C5BD747-E760-D749-8D74-A910442100A7}"/>
          </ac:grpSpMkLst>
        </pc:grpChg>
        <pc:grpChg chg="add mod">
          <ac:chgData name="SONG Yang" userId="6723a68d863633cc" providerId="LiveId" clId="{C54EBACF-1FF6-3946-B4D4-63D5C67A6CC4}" dt="2019-12-04T06:48:53.611" v="516" actId="164"/>
          <ac:grpSpMkLst>
            <pc:docMk/>
            <pc:sldMk cId="2642422338" sldId="395"/>
            <ac:grpSpMk id="39" creationId="{16B55CF8-BEC1-334F-9607-5E00CEFE24FC}"/>
          </ac:grpSpMkLst>
        </pc:grpChg>
        <pc:grpChg chg="add mod">
          <ac:chgData name="SONG Yang" userId="6723a68d863633cc" providerId="LiveId" clId="{C54EBACF-1FF6-3946-B4D4-63D5C67A6CC4}" dt="2019-12-04T06:48:53.611" v="516" actId="164"/>
          <ac:grpSpMkLst>
            <pc:docMk/>
            <pc:sldMk cId="2642422338" sldId="395"/>
            <ac:grpSpMk id="40" creationId="{BD27D624-4166-7243-9E54-490ACF54073D}"/>
          </ac:grpSpMkLst>
        </pc:grpChg>
        <pc:picChg chg="add del mod modCrop">
          <ac:chgData name="SONG Yang" userId="6723a68d863633cc" providerId="LiveId" clId="{C54EBACF-1FF6-3946-B4D4-63D5C67A6CC4}" dt="2019-12-04T05:15:06.109" v="452" actId="478"/>
          <ac:picMkLst>
            <pc:docMk/>
            <pc:sldMk cId="2642422338" sldId="395"/>
            <ac:picMk id="3" creationId="{BBEF8477-7641-0B4D-9A5E-6B33C871A1A8}"/>
          </ac:picMkLst>
        </pc:picChg>
        <pc:picChg chg="add mod">
          <ac:chgData name="SONG Yang" userId="6723a68d863633cc" providerId="LiveId" clId="{C54EBACF-1FF6-3946-B4D4-63D5C67A6CC4}" dt="2019-12-04T06:48:45.971" v="515" actId="164"/>
          <ac:picMkLst>
            <pc:docMk/>
            <pc:sldMk cId="2642422338" sldId="395"/>
            <ac:picMk id="15" creationId="{05063E05-3013-CB49-8856-3B5BDB5E4296}"/>
          </ac:picMkLst>
        </pc:picChg>
        <pc:picChg chg="mod">
          <ac:chgData name="SONG Yang" userId="6723a68d863633cc" providerId="LiveId" clId="{C54EBACF-1FF6-3946-B4D4-63D5C67A6CC4}" dt="2019-12-04T06:48:45.971" v="515" actId="164"/>
          <ac:picMkLst>
            <pc:docMk/>
            <pc:sldMk cId="2642422338" sldId="395"/>
            <ac:picMk id="16" creationId="{569264F2-0245-B046-90C0-5474F79D2614}"/>
          </ac:picMkLst>
        </pc:picChg>
        <pc:picChg chg="add mod">
          <ac:chgData name="SONG Yang" userId="6723a68d863633cc" providerId="LiveId" clId="{C54EBACF-1FF6-3946-B4D4-63D5C67A6CC4}" dt="2019-12-04T06:48:45.971" v="515" actId="164"/>
          <ac:picMkLst>
            <pc:docMk/>
            <pc:sldMk cId="2642422338" sldId="395"/>
            <ac:picMk id="21" creationId="{02ED5B45-7D23-B846-9B79-18020D3527BF}"/>
          </ac:picMkLst>
        </pc:picChg>
        <pc:picChg chg="add mod">
          <ac:chgData name="SONG Yang" userId="6723a68d863633cc" providerId="LiveId" clId="{C54EBACF-1FF6-3946-B4D4-63D5C67A6CC4}" dt="2019-12-04T06:48:45.971" v="515" actId="164"/>
          <ac:picMkLst>
            <pc:docMk/>
            <pc:sldMk cId="2642422338" sldId="395"/>
            <ac:picMk id="24" creationId="{1E1C3A72-6930-BC44-9F70-0D750E1F3CE9}"/>
          </ac:picMkLst>
        </pc:picChg>
        <pc:picChg chg="add mod">
          <ac:chgData name="SONG Yang" userId="6723a68d863633cc" providerId="LiveId" clId="{C54EBACF-1FF6-3946-B4D4-63D5C67A6CC4}" dt="2019-12-04T06:48:45.971" v="515" actId="164"/>
          <ac:picMkLst>
            <pc:docMk/>
            <pc:sldMk cId="2642422338" sldId="395"/>
            <ac:picMk id="26" creationId="{C98C030C-D128-B344-8F2C-FF991F176410}"/>
          </ac:picMkLst>
        </pc:picChg>
        <pc:picChg chg="add mod">
          <ac:chgData name="SONG Yang" userId="6723a68d863633cc" providerId="LiveId" clId="{C54EBACF-1FF6-3946-B4D4-63D5C67A6CC4}" dt="2019-12-04T06:48:45.971" v="515" actId="164"/>
          <ac:picMkLst>
            <pc:docMk/>
            <pc:sldMk cId="2642422338" sldId="395"/>
            <ac:picMk id="28" creationId="{BA79BCCD-4A3D-E948-A4A6-4C42B9651D24}"/>
          </ac:picMkLst>
        </pc:picChg>
        <pc:picChg chg="add mod">
          <ac:chgData name="SONG Yang" userId="6723a68d863633cc" providerId="LiveId" clId="{C54EBACF-1FF6-3946-B4D4-63D5C67A6CC4}" dt="2019-12-04T06:48:45.971" v="515" actId="164"/>
          <ac:picMkLst>
            <pc:docMk/>
            <pc:sldMk cId="2642422338" sldId="395"/>
            <ac:picMk id="30" creationId="{F945F818-A5C6-A441-9D29-D7BC6614AB12}"/>
          </ac:picMkLst>
        </pc:picChg>
        <pc:picChg chg="add mod">
          <ac:chgData name="SONG Yang" userId="6723a68d863633cc" providerId="LiveId" clId="{C54EBACF-1FF6-3946-B4D4-63D5C67A6CC4}" dt="2019-12-04T06:48:45.971" v="515" actId="164"/>
          <ac:picMkLst>
            <pc:docMk/>
            <pc:sldMk cId="2642422338" sldId="395"/>
            <ac:picMk id="32" creationId="{FE8DB12E-2856-1F4B-B04D-5F7F7244B339}"/>
          </ac:picMkLst>
        </pc:picChg>
        <pc:picChg chg="add mod">
          <ac:chgData name="SONG Yang" userId="6723a68d863633cc" providerId="LiveId" clId="{C54EBACF-1FF6-3946-B4D4-63D5C67A6CC4}" dt="2019-12-04T06:48:45.971" v="515" actId="164"/>
          <ac:picMkLst>
            <pc:docMk/>
            <pc:sldMk cId="2642422338" sldId="395"/>
            <ac:picMk id="34" creationId="{912644B9-B04A-C342-ADCF-054602E1D478}"/>
          </ac:picMkLst>
        </pc:picChg>
        <pc:picChg chg="add mod">
          <ac:chgData name="SONG Yang" userId="6723a68d863633cc" providerId="LiveId" clId="{C54EBACF-1FF6-3946-B4D4-63D5C67A6CC4}" dt="2019-12-04T06:48:45.971" v="515" actId="164"/>
          <ac:picMkLst>
            <pc:docMk/>
            <pc:sldMk cId="2642422338" sldId="395"/>
            <ac:picMk id="36" creationId="{12B99C0B-B967-AF4A-8D2C-0698E84978EB}"/>
          </ac:picMkLst>
        </pc:picChg>
        <pc:picChg chg="add mod">
          <ac:chgData name="SONG Yang" userId="6723a68d863633cc" providerId="LiveId" clId="{C54EBACF-1FF6-3946-B4D4-63D5C67A6CC4}" dt="2019-12-04T06:48:45.971" v="515" actId="164"/>
          <ac:picMkLst>
            <pc:docMk/>
            <pc:sldMk cId="2642422338" sldId="395"/>
            <ac:picMk id="38" creationId="{C0CEC0DF-8261-854A-A758-153C8ED05B0A}"/>
          </ac:picMkLst>
        </pc:picChg>
      </pc:sldChg>
      <pc:sldChg chg="modNotesTx">
        <pc:chgData name="SONG Yang" userId="6723a68d863633cc" providerId="LiveId" clId="{C54EBACF-1FF6-3946-B4D4-63D5C67A6CC4}" dt="2019-12-04T01:42:28.502" v="387" actId="20577"/>
        <pc:sldMkLst>
          <pc:docMk/>
          <pc:sldMk cId="2128423609" sldId="396"/>
        </pc:sldMkLst>
      </pc:sldChg>
      <pc:sldChg chg="addSp delSp modSp modAnim">
        <pc:chgData name="SONG Yang" userId="6723a68d863633cc" providerId="LiveId" clId="{C54EBACF-1FF6-3946-B4D4-63D5C67A6CC4}" dt="2019-12-04T07:52:16.664" v="1515" actId="167"/>
        <pc:sldMkLst>
          <pc:docMk/>
          <pc:sldMk cId="3771787711" sldId="401"/>
        </pc:sldMkLst>
        <pc:spChg chg="mod">
          <ac:chgData name="SONG Yang" userId="6723a68d863633cc" providerId="LiveId" clId="{C54EBACF-1FF6-3946-B4D4-63D5C67A6CC4}" dt="2019-12-04T07:00:04.297" v="716" actId="207"/>
          <ac:spMkLst>
            <pc:docMk/>
            <pc:sldMk cId="3771787711" sldId="401"/>
            <ac:spMk id="2" creationId="{735618F4-DA40-0E4F-8B2C-17F3E81208AC}"/>
          </ac:spMkLst>
        </pc:spChg>
        <pc:spChg chg="mod">
          <ac:chgData name="SONG Yang" userId="6723a68d863633cc" providerId="LiveId" clId="{C54EBACF-1FF6-3946-B4D4-63D5C67A6CC4}" dt="2019-12-04T01:17:29.795" v="368" actId="20577"/>
          <ac:spMkLst>
            <pc:docMk/>
            <pc:sldMk cId="3771787711" sldId="401"/>
            <ac:spMk id="3" creationId="{6621BDD5-91F0-2C4B-8F27-DB263B1D4326}"/>
          </ac:spMkLst>
        </pc:spChg>
        <pc:spChg chg="add mod">
          <ac:chgData name="SONG Yang" userId="6723a68d863633cc" providerId="LiveId" clId="{C54EBACF-1FF6-3946-B4D4-63D5C67A6CC4}" dt="2019-12-03T20:19:42.076" v="181" actId="164"/>
          <ac:spMkLst>
            <pc:docMk/>
            <pc:sldMk cId="3771787711" sldId="401"/>
            <ac:spMk id="4" creationId="{3FF9D137-8160-8A44-BF2D-4DFA37710623}"/>
          </ac:spMkLst>
        </pc:spChg>
        <pc:spChg chg="add mod">
          <ac:chgData name="SONG Yang" userId="6723a68d863633cc" providerId="LiveId" clId="{C54EBACF-1FF6-3946-B4D4-63D5C67A6CC4}" dt="2019-12-03T20:18:58.480" v="140" actId="164"/>
          <ac:spMkLst>
            <pc:docMk/>
            <pc:sldMk cId="3771787711" sldId="401"/>
            <ac:spMk id="6" creationId="{401198A9-9BB4-0742-9A9B-A14FBC535362}"/>
          </ac:spMkLst>
        </pc:spChg>
        <pc:spChg chg="add del mod">
          <ac:chgData name="SONG Yang" userId="6723a68d863633cc" providerId="LiveId" clId="{C54EBACF-1FF6-3946-B4D4-63D5C67A6CC4}" dt="2019-12-04T06:52:40.573" v="546" actId="478"/>
          <ac:spMkLst>
            <pc:docMk/>
            <pc:sldMk cId="3771787711" sldId="401"/>
            <ac:spMk id="13" creationId="{FEFFEFDD-617C-894A-82C3-D71173DD830B}"/>
          </ac:spMkLst>
        </pc:spChg>
        <pc:spChg chg="add mod">
          <ac:chgData name="SONG Yang" userId="6723a68d863633cc" providerId="LiveId" clId="{C54EBACF-1FF6-3946-B4D4-63D5C67A6CC4}" dt="2019-12-04T07:01:29.629" v="724" actId="20577"/>
          <ac:spMkLst>
            <pc:docMk/>
            <pc:sldMk cId="3771787711" sldId="401"/>
            <ac:spMk id="14" creationId="{91624A58-6473-D04D-85D5-294F87D62B5A}"/>
          </ac:spMkLst>
        </pc:spChg>
        <pc:spChg chg="add mod">
          <ac:chgData name="SONG Yang" userId="6723a68d863633cc" providerId="LiveId" clId="{C54EBACF-1FF6-3946-B4D4-63D5C67A6CC4}" dt="2019-12-04T07:01:32.046" v="730" actId="20577"/>
          <ac:spMkLst>
            <pc:docMk/>
            <pc:sldMk cId="3771787711" sldId="401"/>
            <ac:spMk id="15" creationId="{D5C4C83C-634B-934C-892E-DFFF690104D4}"/>
          </ac:spMkLst>
        </pc:spChg>
        <pc:grpChg chg="add mod">
          <ac:chgData name="SONG Yang" userId="6723a68d863633cc" providerId="LiveId" clId="{C54EBACF-1FF6-3946-B4D4-63D5C67A6CC4}" dt="2019-12-03T20:19:45.305" v="182" actId="164"/>
          <ac:grpSpMkLst>
            <pc:docMk/>
            <pc:sldMk cId="3771787711" sldId="401"/>
            <ac:grpSpMk id="9" creationId="{371CCCCD-BE7E-C346-B261-FCE2A17BFE8B}"/>
          </ac:grpSpMkLst>
        </pc:grpChg>
        <pc:grpChg chg="add mod">
          <ac:chgData name="SONG Yang" userId="6723a68d863633cc" providerId="LiveId" clId="{C54EBACF-1FF6-3946-B4D4-63D5C67A6CC4}" dt="2019-12-03T20:19:57.396" v="185" actId="164"/>
          <ac:grpSpMkLst>
            <pc:docMk/>
            <pc:sldMk cId="3771787711" sldId="401"/>
            <ac:grpSpMk id="10" creationId="{28DBCFAE-692E-6F47-9B74-8640F478D675}"/>
          </ac:grpSpMkLst>
        </pc:grpChg>
        <pc:grpChg chg="add mod">
          <ac:chgData name="SONG Yang" userId="6723a68d863633cc" providerId="LiveId" clId="{C54EBACF-1FF6-3946-B4D4-63D5C67A6CC4}" dt="2019-12-03T20:19:57.396" v="185" actId="164"/>
          <ac:grpSpMkLst>
            <pc:docMk/>
            <pc:sldMk cId="3771787711" sldId="401"/>
            <ac:grpSpMk id="11" creationId="{0A9830B5-C454-5E46-BFD1-01AF82F29AAF}"/>
          </ac:grpSpMkLst>
        </pc:grpChg>
        <pc:grpChg chg="add mod">
          <ac:chgData name="SONG Yang" userId="6723a68d863633cc" providerId="LiveId" clId="{C54EBACF-1FF6-3946-B4D4-63D5C67A6CC4}" dt="2019-12-04T07:08:30.886" v="737" actId="164"/>
          <ac:grpSpMkLst>
            <pc:docMk/>
            <pc:sldMk cId="3771787711" sldId="401"/>
            <ac:grpSpMk id="12" creationId="{AF69D03A-4A6E-9A45-BAB4-E22DB24F447E}"/>
          </ac:grpSpMkLst>
        </pc:grpChg>
        <pc:grpChg chg="add mod">
          <ac:chgData name="SONG Yang" userId="6723a68d863633cc" providerId="LiveId" clId="{C54EBACF-1FF6-3946-B4D4-63D5C67A6CC4}" dt="2019-12-04T07:52:16.664" v="1515" actId="167"/>
          <ac:grpSpMkLst>
            <pc:docMk/>
            <pc:sldMk cId="3771787711" sldId="401"/>
            <ac:grpSpMk id="19" creationId="{B90C636D-602A-BE4E-A7CC-929DB248443C}"/>
          </ac:grpSpMkLst>
        </pc:grpChg>
        <pc:picChg chg="mod">
          <ac:chgData name="SONG Yang" userId="6723a68d863633cc" providerId="LiveId" clId="{C54EBACF-1FF6-3946-B4D4-63D5C67A6CC4}" dt="2019-12-03T20:19:45.305" v="182" actId="164"/>
          <ac:picMkLst>
            <pc:docMk/>
            <pc:sldMk cId="3771787711" sldId="401"/>
            <ac:picMk id="5" creationId="{8036323A-0521-5D4C-AB5B-6FABF9D36048}"/>
          </ac:picMkLst>
        </pc:picChg>
        <pc:picChg chg="mod modCrop">
          <ac:chgData name="SONG Yang" userId="6723a68d863633cc" providerId="LiveId" clId="{C54EBACF-1FF6-3946-B4D4-63D5C67A6CC4}" dt="2019-12-03T20:19:42.076" v="181" actId="164"/>
          <ac:picMkLst>
            <pc:docMk/>
            <pc:sldMk cId="3771787711" sldId="401"/>
            <ac:picMk id="7" creationId="{9385EFDF-EC27-DB45-9213-3CE6B8C0A2A9}"/>
          </ac:picMkLst>
        </pc:picChg>
        <pc:picChg chg="mod">
          <ac:chgData name="SONG Yang" userId="6723a68d863633cc" providerId="LiveId" clId="{C54EBACF-1FF6-3946-B4D4-63D5C67A6CC4}" dt="2019-12-03T20:18:58.480" v="140" actId="164"/>
          <ac:picMkLst>
            <pc:docMk/>
            <pc:sldMk cId="3771787711" sldId="401"/>
            <ac:picMk id="8" creationId="{8B2F288E-97F7-F140-88D4-8B1A7ED0D6B4}"/>
          </ac:picMkLst>
        </pc:picChg>
        <pc:picChg chg="add mod">
          <ac:chgData name="SONG Yang" userId="6723a68d863633cc" providerId="LiveId" clId="{C54EBACF-1FF6-3946-B4D4-63D5C67A6CC4}" dt="2019-12-04T07:08:30.886" v="737" actId="164"/>
          <ac:picMkLst>
            <pc:docMk/>
            <pc:sldMk cId="3771787711" sldId="401"/>
            <ac:picMk id="17" creationId="{F194960F-E734-2A45-8B8A-3AE6F45FE5FD}"/>
          </ac:picMkLst>
        </pc:picChg>
        <pc:picChg chg="add mod">
          <ac:chgData name="SONG Yang" userId="6723a68d863633cc" providerId="LiveId" clId="{C54EBACF-1FF6-3946-B4D4-63D5C67A6CC4}" dt="2019-12-04T07:08:30.886" v="737" actId="164"/>
          <ac:picMkLst>
            <pc:docMk/>
            <pc:sldMk cId="3771787711" sldId="401"/>
            <ac:picMk id="18" creationId="{518CE914-F7C5-D644-ABB1-DC886EA1A3B9}"/>
          </ac:picMkLst>
        </pc:picChg>
      </pc:sldChg>
      <pc:sldChg chg="modTransition">
        <pc:chgData name="SONG Yang" userId="6723a68d863633cc" providerId="LiveId" clId="{C54EBACF-1FF6-3946-B4D4-63D5C67A6CC4}" dt="2019-12-04T10:24:54.313" v="2236"/>
        <pc:sldMkLst>
          <pc:docMk/>
          <pc:sldMk cId="2662286004" sldId="404"/>
        </pc:sldMkLst>
      </pc:sldChg>
      <pc:sldChg chg="modAnim modNotesTx">
        <pc:chgData name="SONG Yang" userId="6723a68d863633cc" providerId="LiveId" clId="{C54EBACF-1FF6-3946-B4D4-63D5C67A6CC4}" dt="2019-12-04T18:11:34.173" v="4264"/>
        <pc:sldMkLst>
          <pc:docMk/>
          <pc:sldMk cId="3262649215" sldId="406"/>
        </pc:sldMkLst>
      </pc:sldChg>
      <pc:sldChg chg="addSp delSp modSp ord delAnim modAnim modNotesTx">
        <pc:chgData name="SONG Yang" userId="6723a68d863633cc" providerId="LiveId" clId="{C54EBACF-1FF6-3946-B4D4-63D5C67A6CC4}" dt="2019-12-04T17:42:05.435" v="2802" actId="20577"/>
        <pc:sldMkLst>
          <pc:docMk/>
          <pc:sldMk cId="1516902752" sldId="407"/>
        </pc:sldMkLst>
        <pc:spChg chg="mod">
          <ac:chgData name="SONG Yang" userId="6723a68d863633cc" providerId="LiveId" clId="{C54EBACF-1FF6-3946-B4D4-63D5C67A6CC4}" dt="2019-12-04T07:40:57.969" v="1290" actId="20577"/>
          <ac:spMkLst>
            <pc:docMk/>
            <pc:sldMk cId="1516902752" sldId="407"/>
            <ac:spMk id="2" creationId="{512B3B75-B432-9343-93FC-D545CA7A3C2F}"/>
          </ac:spMkLst>
        </pc:spChg>
        <pc:spChg chg="add mod">
          <ac:chgData name="SONG Yang" userId="6723a68d863633cc" providerId="LiveId" clId="{C54EBACF-1FF6-3946-B4D4-63D5C67A6CC4}" dt="2019-12-04T07:42:09.020" v="1430" actId="167"/>
          <ac:spMkLst>
            <pc:docMk/>
            <pc:sldMk cId="1516902752" sldId="407"/>
            <ac:spMk id="4" creationId="{6680DDC7-BC98-4646-9B2B-A77FB39FDE52}"/>
          </ac:spMkLst>
        </pc:spChg>
        <pc:spChg chg="add del mod">
          <ac:chgData name="SONG Yang" userId="6723a68d863633cc" providerId="LiveId" clId="{C54EBACF-1FF6-3946-B4D4-63D5C67A6CC4}" dt="2019-12-04T08:01:19.864" v="1629"/>
          <ac:spMkLst>
            <pc:docMk/>
            <pc:sldMk cId="1516902752" sldId="407"/>
            <ac:spMk id="6" creationId="{2F8DAC22-ADE3-7D44-B5BA-E998C1D43726}"/>
          </ac:spMkLst>
        </pc:spChg>
        <pc:spChg chg="add mod">
          <ac:chgData name="SONG Yang" userId="6723a68d863633cc" providerId="LiveId" clId="{C54EBACF-1FF6-3946-B4D4-63D5C67A6CC4}" dt="2019-12-04T08:02:09.185" v="1670" actId="164"/>
          <ac:spMkLst>
            <pc:docMk/>
            <pc:sldMk cId="1516902752" sldId="407"/>
            <ac:spMk id="8" creationId="{5B50EF1F-F6F5-7E44-A417-3E13432DFD56}"/>
          </ac:spMkLst>
        </pc:spChg>
        <pc:spChg chg="del mod">
          <ac:chgData name="SONG Yang" userId="6723a68d863633cc" providerId="LiveId" clId="{C54EBACF-1FF6-3946-B4D4-63D5C67A6CC4}" dt="2019-12-04T07:41:22.166" v="1300" actId="478"/>
          <ac:spMkLst>
            <pc:docMk/>
            <pc:sldMk cId="1516902752" sldId="407"/>
            <ac:spMk id="10" creationId="{28C57E3A-CCE4-2941-BFB3-5E6F2A7558CA}"/>
          </ac:spMkLst>
        </pc:spChg>
        <pc:spChg chg="del mod">
          <ac:chgData name="SONG Yang" userId="6723a68d863633cc" providerId="LiveId" clId="{C54EBACF-1FF6-3946-B4D4-63D5C67A6CC4}" dt="2019-12-04T07:41:21.540" v="1299" actId="478"/>
          <ac:spMkLst>
            <pc:docMk/>
            <pc:sldMk cId="1516902752" sldId="407"/>
            <ac:spMk id="11" creationId="{029C61E7-7795-8D4A-AB8C-B806F6AE1FAB}"/>
          </ac:spMkLst>
        </pc:spChg>
        <pc:spChg chg="del mod">
          <ac:chgData name="SONG Yang" userId="6723a68d863633cc" providerId="LiveId" clId="{C54EBACF-1FF6-3946-B4D4-63D5C67A6CC4}" dt="2019-12-04T07:41:18.575" v="1297" actId="478"/>
          <ac:spMkLst>
            <pc:docMk/>
            <pc:sldMk cId="1516902752" sldId="407"/>
            <ac:spMk id="12" creationId="{6C6F43F9-6439-AC4E-807D-0813EAE78591}"/>
          </ac:spMkLst>
        </pc:spChg>
        <pc:spChg chg="del mod">
          <ac:chgData name="SONG Yang" userId="6723a68d863633cc" providerId="LiveId" clId="{C54EBACF-1FF6-3946-B4D4-63D5C67A6CC4}" dt="2019-12-04T07:41:17.856" v="1296" actId="478"/>
          <ac:spMkLst>
            <pc:docMk/>
            <pc:sldMk cId="1516902752" sldId="407"/>
            <ac:spMk id="13" creationId="{D7CE0A8F-6E9B-F44F-8FDB-17EF101C214F}"/>
          </ac:spMkLst>
        </pc:spChg>
        <pc:spChg chg="add mod">
          <ac:chgData name="SONG Yang" userId="6723a68d863633cc" providerId="LiveId" clId="{C54EBACF-1FF6-3946-B4D4-63D5C67A6CC4}" dt="2019-12-04T08:02:09.185" v="1670" actId="164"/>
          <ac:spMkLst>
            <pc:docMk/>
            <pc:sldMk cId="1516902752" sldId="407"/>
            <ac:spMk id="18" creationId="{324A243C-A671-114D-ABEB-F68C10A30FC1}"/>
          </ac:spMkLst>
        </pc:spChg>
        <pc:spChg chg="del mod">
          <ac:chgData name="SONG Yang" userId="6723a68d863633cc" providerId="LiveId" clId="{C54EBACF-1FF6-3946-B4D4-63D5C67A6CC4}" dt="2019-12-04T07:41:17.082" v="1295" actId="478"/>
          <ac:spMkLst>
            <pc:docMk/>
            <pc:sldMk cId="1516902752" sldId="407"/>
            <ac:spMk id="19" creationId="{CB288AD0-D5BC-5444-8030-D6A9CB43D1C1}"/>
          </ac:spMkLst>
        </pc:spChg>
        <pc:spChg chg="del mod">
          <ac:chgData name="SONG Yang" userId="6723a68d863633cc" providerId="LiveId" clId="{C54EBACF-1FF6-3946-B4D4-63D5C67A6CC4}" dt="2019-12-04T07:41:16.053" v="1294" actId="478"/>
          <ac:spMkLst>
            <pc:docMk/>
            <pc:sldMk cId="1516902752" sldId="407"/>
            <ac:spMk id="20" creationId="{763783A0-0525-4941-97E0-B07957FF919B}"/>
          </ac:spMkLst>
        </pc:spChg>
        <pc:spChg chg="add mod">
          <ac:chgData name="SONG Yang" userId="6723a68d863633cc" providerId="LiveId" clId="{C54EBACF-1FF6-3946-B4D4-63D5C67A6CC4}" dt="2019-12-04T08:02:13.098" v="1671" actId="164"/>
          <ac:spMkLst>
            <pc:docMk/>
            <pc:sldMk cId="1516902752" sldId="407"/>
            <ac:spMk id="21" creationId="{0D1580CA-3F1E-8F43-A221-5A6F3458926E}"/>
          </ac:spMkLst>
        </pc:spChg>
        <pc:spChg chg="add mod">
          <ac:chgData name="SONG Yang" userId="6723a68d863633cc" providerId="LiveId" clId="{C54EBACF-1FF6-3946-B4D4-63D5C67A6CC4}" dt="2019-12-04T08:02:13.098" v="1671" actId="164"/>
          <ac:spMkLst>
            <pc:docMk/>
            <pc:sldMk cId="1516902752" sldId="407"/>
            <ac:spMk id="22" creationId="{F29B86F9-6EC8-814D-8802-F4368CB5CB45}"/>
          </ac:spMkLst>
        </pc:spChg>
        <pc:spChg chg="del mod">
          <ac:chgData name="SONG Yang" userId="6723a68d863633cc" providerId="LiveId" clId="{C54EBACF-1FF6-3946-B4D4-63D5C67A6CC4}" dt="2019-12-04T07:41:26.204" v="1302" actId="478"/>
          <ac:spMkLst>
            <pc:docMk/>
            <pc:sldMk cId="1516902752" sldId="407"/>
            <ac:spMk id="28" creationId="{28DB3D3C-B04E-FE44-BD0A-82ABCCC058E1}"/>
          </ac:spMkLst>
        </pc:spChg>
        <pc:grpChg chg="mod">
          <ac:chgData name="SONG Yang" userId="6723a68d863633cc" providerId="LiveId" clId="{C54EBACF-1FF6-3946-B4D4-63D5C67A6CC4}" dt="2019-12-04T07:16:29.247" v="756" actId="14429"/>
          <ac:grpSpMkLst>
            <pc:docMk/>
            <pc:sldMk cId="1516902752" sldId="407"/>
            <ac:grpSpMk id="1" creationId="{00000000-0000-0000-0000-000000000000}"/>
          </ac:grpSpMkLst>
        </pc:grpChg>
        <pc:grpChg chg="add mod">
          <ac:chgData name="SONG Yang" userId="6723a68d863633cc" providerId="LiveId" clId="{C54EBACF-1FF6-3946-B4D4-63D5C67A6CC4}" dt="2019-12-04T08:02:09.185" v="1670" actId="164"/>
          <ac:grpSpMkLst>
            <pc:docMk/>
            <pc:sldMk cId="1516902752" sldId="407"/>
            <ac:grpSpMk id="14" creationId="{D038C48F-E5E4-2A48-884F-DF348065882A}"/>
          </ac:grpSpMkLst>
        </pc:grpChg>
        <pc:grpChg chg="add mod">
          <ac:chgData name="SONG Yang" userId="6723a68d863633cc" providerId="LiveId" clId="{C54EBACF-1FF6-3946-B4D4-63D5C67A6CC4}" dt="2019-12-04T08:02:13.098" v="1671" actId="164"/>
          <ac:grpSpMkLst>
            <pc:docMk/>
            <pc:sldMk cId="1516902752" sldId="407"/>
            <ac:grpSpMk id="15" creationId="{F8932A15-B264-9847-B391-437C38839435}"/>
          </ac:grpSpMkLst>
        </pc:grpChg>
        <pc:grpChg chg="add del mod">
          <ac:chgData name="SONG Yang" userId="6723a68d863633cc" providerId="LiveId" clId="{C54EBACF-1FF6-3946-B4D4-63D5C67A6CC4}" dt="2019-12-04T10:45:49.423" v="2420" actId="165"/>
          <ac:grpSpMkLst>
            <pc:docMk/>
            <pc:sldMk cId="1516902752" sldId="407"/>
            <ac:grpSpMk id="26" creationId="{505F5558-6820-E64F-B13A-D853D604B769}"/>
          </ac:grpSpMkLst>
        </pc:grpChg>
        <pc:picChg chg="del mod">
          <ac:chgData name="SONG Yang" userId="6723a68d863633cc" providerId="LiveId" clId="{C54EBACF-1FF6-3946-B4D4-63D5C67A6CC4}" dt="2019-12-04T07:41:23.651" v="1301" actId="478"/>
          <ac:picMkLst>
            <pc:docMk/>
            <pc:sldMk cId="1516902752" sldId="407"/>
            <ac:picMk id="5" creationId="{8249D2D2-05A7-E647-9064-1B35460B83BD}"/>
          </ac:picMkLst>
        </pc:picChg>
        <pc:picChg chg="del mod">
          <ac:chgData name="SONG Yang" userId="6723a68d863633cc" providerId="LiveId" clId="{C54EBACF-1FF6-3946-B4D4-63D5C67A6CC4}" dt="2019-12-04T07:41:22.166" v="1300" actId="478"/>
          <ac:picMkLst>
            <pc:docMk/>
            <pc:sldMk cId="1516902752" sldId="407"/>
            <ac:picMk id="7" creationId="{B465CE17-E8AA-5D4D-B683-700152E2791D}"/>
          </ac:picMkLst>
        </pc:picChg>
        <pc:picChg chg="del mod">
          <ac:chgData name="SONG Yang" userId="6723a68d863633cc" providerId="LiveId" clId="{C54EBACF-1FF6-3946-B4D4-63D5C67A6CC4}" dt="2019-12-04T07:41:19.248" v="1298" actId="478"/>
          <ac:picMkLst>
            <pc:docMk/>
            <pc:sldMk cId="1516902752" sldId="407"/>
            <ac:picMk id="9" creationId="{4E8505E3-6934-3440-8B80-D72FE7CB5465}"/>
          </ac:picMkLst>
        </pc:picChg>
        <pc:picChg chg="mod modCrop">
          <ac:chgData name="SONG Yang" userId="6723a68d863633cc" providerId="LiveId" clId="{C54EBACF-1FF6-3946-B4D4-63D5C67A6CC4}" dt="2019-12-04T10:46:25.190" v="2427" actId="732"/>
          <ac:picMkLst>
            <pc:docMk/>
            <pc:sldMk cId="1516902752" sldId="407"/>
            <ac:picMk id="23" creationId="{1862D2B5-48EB-404B-8073-CFC19C8CDB92}"/>
          </ac:picMkLst>
        </pc:picChg>
        <pc:picChg chg="mod modCrop">
          <ac:chgData name="SONG Yang" userId="6723a68d863633cc" providerId="LiveId" clId="{C54EBACF-1FF6-3946-B4D4-63D5C67A6CC4}" dt="2019-12-04T10:47:22.044" v="2440" actId="732"/>
          <ac:picMkLst>
            <pc:docMk/>
            <pc:sldMk cId="1516902752" sldId="407"/>
            <ac:picMk id="25" creationId="{B9BF8496-E3C5-7C40-9012-A612BEB8AAC6}"/>
          </ac:picMkLst>
        </pc:picChg>
        <pc:picChg chg="mod">
          <ac:chgData name="SONG Yang" userId="6723a68d863633cc" providerId="LiveId" clId="{C54EBACF-1FF6-3946-B4D4-63D5C67A6CC4}" dt="2019-12-04T07:42:13.127" v="1431" actId="1076"/>
          <ac:picMkLst>
            <pc:docMk/>
            <pc:sldMk cId="1516902752" sldId="407"/>
            <ac:picMk id="27" creationId="{FEAD8D51-6951-C04D-B97B-63ED77DAB71F}"/>
          </ac:picMkLst>
        </pc:picChg>
        <pc:picChg chg="mod topLvl modCrop">
          <ac:chgData name="SONG Yang" userId="6723a68d863633cc" providerId="LiveId" clId="{C54EBACF-1FF6-3946-B4D4-63D5C67A6CC4}" dt="2019-12-04T10:47:44.727" v="2448" actId="1076"/>
          <ac:picMkLst>
            <pc:docMk/>
            <pc:sldMk cId="1516902752" sldId="407"/>
            <ac:picMk id="29" creationId="{80E89344-303D-8E49-AE92-879FD1772788}"/>
          </ac:picMkLst>
        </pc:picChg>
        <pc:picChg chg="mod topLvl modCrop">
          <ac:chgData name="SONG Yang" userId="6723a68d863633cc" providerId="LiveId" clId="{C54EBACF-1FF6-3946-B4D4-63D5C67A6CC4}" dt="2019-12-04T10:47:47.934" v="2449" actId="1076"/>
          <ac:picMkLst>
            <pc:docMk/>
            <pc:sldMk cId="1516902752" sldId="407"/>
            <ac:picMk id="30" creationId="{2B5006EE-1028-EC41-BE65-E84553BA670C}"/>
          </ac:picMkLst>
        </pc:picChg>
        <pc:picChg chg="del mod topLvl">
          <ac:chgData name="SONG Yang" userId="6723a68d863633cc" providerId="LiveId" clId="{C54EBACF-1FF6-3946-B4D4-63D5C67A6CC4}" dt="2019-12-04T10:47:49.268" v="2450" actId="478"/>
          <ac:picMkLst>
            <pc:docMk/>
            <pc:sldMk cId="1516902752" sldId="407"/>
            <ac:picMk id="31" creationId="{F81F89CD-5F1A-7E4C-9642-295F9276ECAD}"/>
          </ac:picMkLst>
        </pc:picChg>
      </pc:sldChg>
      <pc:sldChg chg="modSp">
        <pc:chgData name="SONG Yang" userId="6723a68d863633cc" providerId="LiveId" clId="{C54EBACF-1FF6-3946-B4D4-63D5C67A6CC4}" dt="2019-12-04T10:35:18.376" v="2288" actId="1076"/>
        <pc:sldMkLst>
          <pc:docMk/>
          <pc:sldMk cId="2250279722" sldId="408"/>
        </pc:sldMkLst>
        <pc:picChg chg="mod">
          <ac:chgData name="SONG Yang" userId="6723a68d863633cc" providerId="LiveId" clId="{C54EBACF-1FF6-3946-B4D4-63D5C67A6CC4}" dt="2019-12-04T10:35:18.376" v="2288" actId="1076"/>
          <ac:picMkLst>
            <pc:docMk/>
            <pc:sldMk cId="2250279722" sldId="408"/>
            <ac:picMk id="4" creationId="{365ECC75-175E-384F-89B9-26BC0B12EAA7}"/>
          </ac:picMkLst>
        </pc:picChg>
      </pc:sldChg>
      <pc:sldChg chg="addSp modSp">
        <pc:chgData name="SONG Yang" userId="6723a68d863633cc" providerId="LiveId" clId="{C54EBACF-1FF6-3946-B4D4-63D5C67A6CC4}" dt="2019-12-04T10:37:23.131" v="2351" actId="1076"/>
        <pc:sldMkLst>
          <pc:docMk/>
          <pc:sldMk cId="1836335333" sldId="409"/>
        </pc:sldMkLst>
        <pc:spChg chg="add mod">
          <ac:chgData name="SONG Yang" userId="6723a68d863633cc" providerId="LiveId" clId="{C54EBACF-1FF6-3946-B4D4-63D5C67A6CC4}" dt="2019-12-04T10:37:23.131" v="2351" actId="1076"/>
          <ac:spMkLst>
            <pc:docMk/>
            <pc:sldMk cId="1836335333" sldId="409"/>
            <ac:spMk id="4" creationId="{D2062221-359D-3546-80D8-A40E737CC6BB}"/>
          </ac:spMkLst>
        </pc:spChg>
        <pc:graphicFrameChg chg="mod modGraphic">
          <ac:chgData name="SONG Yang" userId="6723a68d863633cc" providerId="LiveId" clId="{C54EBACF-1FF6-3946-B4D4-63D5C67A6CC4}" dt="2019-12-04T10:37:23.131" v="2351" actId="1076"/>
          <ac:graphicFrameMkLst>
            <pc:docMk/>
            <pc:sldMk cId="1836335333" sldId="409"/>
            <ac:graphicFrameMk id="3" creationId="{042E5148-E2D2-0C45-88C6-9574A234F1FC}"/>
          </ac:graphicFrameMkLst>
        </pc:graphicFrameChg>
      </pc:sldChg>
      <pc:sldChg chg="modSp">
        <pc:chgData name="SONG Yang" userId="6723a68d863633cc" providerId="LiveId" clId="{C54EBACF-1FF6-3946-B4D4-63D5C67A6CC4}" dt="2019-12-09T19:55:41.827" v="4327" actId="1036"/>
        <pc:sldMkLst>
          <pc:docMk/>
          <pc:sldMk cId="185225917" sldId="411"/>
        </pc:sldMkLst>
        <pc:spChg chg="mod">
          <ac:chgData name="SONG Yang" userId="6723a68d863633cc" providerId="LiveId" clId="{C54EBACF-1FF6-3946-B4D4-63D5C67A6CC4}" dt="2019-12-04T09:04:13.812" v="2035" actId="14429"/>
          <ac:spMkLst>
            <pc:docMk/>
            <pc:sldMk cId="185225917" sldId="411"/>
            <ac:spMk id="2" creationId="{11B869E9-F5DE-7142-B68F-5236C50268DF}"/>
          </ac:spMkLst>
        </pc:spChg>
        <pc:spChg chg="mod">
          <ac:chgData name="SONG Yang" userId="6723a68d863633cc" providerId="LiveId" clId="{C54EBACF-1FF6-3946-B4D4-63D5C67A6CC4}" dt="2019-12-04T09:04:13.812" v="2035" actId="14429"/>
          <ac:spMkLst>
            <pc:docMk/>
            <pc:sldMk cId="185225917" sldId="411"/>
            <ac:spMk id="10" creationId="{8456B678-9A8D-D54B-B814-FA038DD6C81A}"/>
          </ac:spMkLst>
        </pc:spChg>
        <pc:spChg chg="mod">
          <ac:chgData name="SONG Yang" userId="6723a68d863633cc" providerId="LiveId" clId="{C54EBACF-1FF6-3946-B4D4-63D5C67A6CC4}" dt="2019-12-09T19:55:41.827" v="4327" actId="1036"/>
          <ac:spMkLst>
            <pc:docMk/>
            <pc:sldMk cId="185225917" sldId="411"/>
            <ac:spMk id="11" creationId="{F3B77DA4-9F52-0246-A669-16E76F2C6C34}"/>
          </ac:spMkLst>
        </pc:spChg>
        <pc:spChg chg="mod">
          <ac:chgData name="SONG Yang" userId="6723a68d863633cc" providerId="LiveId" clId="{C54EBACF-1FF6-3946-B4D4-63D5C67A6CC4}" dt="2019-12-09T19:55:38.949" v="4326" actId="1036"/>
          <ac:spMkLst>
            <pc:docMk/>
            <pc:sldMk cId="185225917" sldId="411"/>
            <ac:spMk id="12" creationId="{9F871E4D-4292-6A47-A369-F21B3355CED4}"/>
          </ac:spMkLst>
        </pc:spChg>
        <pc:spChg chg="mod">
          <ac:chgData name="SONG Yang" userId="6723a68d863633cc" providerId="LiveId" clId="{C54EBACF-1FF6-3946-B4D4-63D5C67A6CC4}" dt="2019-12-09T19:55:35.654" v="4325" actId="1036"/>
          <ac:spMkLst>
            <pc:docMk/>
            <pc:sldMk cId="185225917" sldId="411"/>
            <ac:spMk id="14" creationId="{6933DEA1-4924-B241-9B3F-B7D8DF2BD90A}"/>
          </ac:spMkLst>
        </pc:spChg>
        <pc:spChg chg="mod">
          <ac:chgData name="SONG Yang" userId="6723a68d863633cc" providerId="LiveId" clId="{C54EBACF-1FF6-3946-B4D4-63D5C67A6CC4}" dt="2019-12-04T09:04:13.812" v="2035" actId="14429"/>
          <ac:spMkLst>
            <pc:docMk/>
            <pc:sldMk cId="185225917" sldId="411"/>
            <ac:spMk id="16" creationId="{47BF7677-2D88-604D-8D62-C6BA619BF17A}"/>
          </ac:spMkLst>
        </pc:spChg>
        <pc:grpChg chg="mod">
          <ac:chgData name="SONG Yang" userId="6723a68d863633cc" providerId="LiveId" clId="{C54EBACF-1FF6-3946-B4D4-63D5C67A6CC4}" dt="2019-12-04T09:04:13.812" v="2035" actId="14429"/>
          <ac:grpSpMkLst>
            <pc:docMk/>
            <pc:sldMk cId="185225917" sldId="411"/>
            <ac:grpSpMk id="1" creationId="{00000000-0000-0000-0000-000000000000}"/>
          </ac:grpSpMkLst>
        </pc:grpChg>
        <pc:picChg chg="mod">
          <ac:chgData name="SONG Yang" userId="6723a68d863633cc" providerId="LiveId" clId="{C54EBACF-1FF6-3946-B4D4-63D5C67A6CC4}" dt="2019-12-04T09:04:13.812" v="2035" actId="14429"/>
          <ac:picMkLst>
            <pc:docMk/>
            <pc:sldMk cId="185225917" sldId="411"/>
            <ac:picMk id="5" creationId="{942FA6FC-54CA-0C4C-9871-32208EFDC1B4}"/>
          </ac:picMkLst>
        </pc:picChg>
      </pc:sldChg>
      <pc:sldChg chg="modNotes">
        <pc:chgData name="SONG Yang" userId="6723a68d863633cc" providerId="LiveId" clId="{C54EBACF-1FF6-3946-B4D4-63D5C67A6CC4}" dt="2019-12-03T18:22:40.805" v="6" actId="27636"/>
        <pc:sldMkLst>
          <pc:docMk/>
          <pc:sldMk cId="3911720892" sldId="412"/>
        </pc:sldMkLst>
      </pc:sldChg>
      <pc:sldChg chg="addSp delSp modSp delAnim modAnim modNotesTx">
        <pc:chgData name="SONG Yang" userId="6723a68d863633cc" providerId="LiveId" clId="{C54EBACF-1FF6-3946-B4D4-63D5C67A6CC4}" dt="2019-12-04T06:43:38.551" v="497" actId="1076"/>
        <pc:sldMkLst>
          <pc:docMk/>
          <pc:sldMk cId="1522852835" sldId="413"/>
        </pc:sldMkLst>
        <pc:spChg chg="add del mod">
          <ac:chgData name="SONG Yang" userId="6723a68d863633cc" providerId="LiveId" clId="{C54EBACF-1FF6-3946-B4D4-63D5C67A6CC4}" dt="2019-12-04T06:41:00.879" v="471"/>
          <ac:spMkLst>
            <pc:docMk/>
            <pc:sldMk cId="1522852835" sldId="413"/>
            <ac:spMk id="14" creationId="{C2C57D9A-D119-134A-A22C-BEE3598C1D10}"/>
          </ac:spMkLst>
        </pc:spChg>
        <pc:grpChg chg="add mod">
          <ac:chgData name="SONG Yang" userId="6723a68d863633cc" providerId="LiveId" clId="{C54EBACF-1FF6-3946-B4D4-63D5C67A6CC4}" dt="2019-12-04T06:43:34.868" v="496" actId="1076"/>
          <ac:grpSpMkLst>
            <pc:docMk/>
            <pc:sldMk cId="1522852835" sldId="413"/>
            <ac:grpSpMk id="20" creationId="{6B2233FC-EA29-3D4A-B8C4-D95E78EE40E9}"/>
          </ac:grpSpMkLst>
        </pc:grpChg>
        <pc:grpChg chg="add mod">
          <ac:chgData name="SONG Yang" userId="6723a68d863633cc" providerId="LiveId" clId="{C54EBACF-1FF6-3946-B4D4-63D5C67A6CC4}" dt="2019-12-04T06:43:38.551" v="497" actId="1076"/>
          <ac:grpSpMkLst>
            <pc:docMk/>
            <pc:sldMk cId="1522852835" sldId="413"/>
            <ac:grpSpMk id="23" creationId="{3189DB15-E108-B14C-A1A4-179837774C3F}"/>
          </ac:grpSpMkLst>
        </pc:grpChg>
        <pc:picChg chg="add mod">
          <ac:chgData name="SONG Yang" userId="6723a68d863633cc" providerId="LiveId" clId="{C54EBACF-1FF6-3946-B4D4-63D5C67A6CC4}" dt="2019-12-04T06:42:13.249" v="483" actId="164"/>
          <ac:picMkLst>
            <pc:docMk/>
            <pc:sldMk cId="1522852835" sldId="413"/>
            <ac:picMk id="10" creationId="{4048108F-D1C1-754B-BDED-DDE85A246384}"/>
          </ac:picMkLst>
        </pc:picChg>
        <pc:picChg chg="add mod">
          <ac:chgData name="SONG Yang" userId="6723a68d863633cc" providerId="LiveId" clId="{C54EBACF-1FF6-3946-B4D4-63D5C67A6CC4}" dt="2019-12-04T06:42:53.489" v="492" actId="164"/>
          <ac:picMkLst>
            <pc:docMk/>
            <pc:sldMk cId="1522852835" sldId="413"/>
            <ac:picMk id="13" creationId="{7BF53C60-837F-6941-8D96-35699EDB1BD0}"/>
          </ac:picMkLst>
        </pc:picChg>
        <pc:picChg chg="del mod">
          <ac:chgData name="SONG Yang" userId="6723a68d863633cc" providerId="LiveId" clId="{C54EBACF-1FF6-3946-B4D4-63D5C67A6CC4}" dt="2019-12-04T06:39:43.565" v="453" actId="478"/>
          <ac:picMkLst>
            <pc:docMk/>
            <pc:sldMk cId="1522852835" sldId="413"/>
            <ac:picMk id="15" creationId="{6947ABE8-51DD-0F48-B6EA-C5EF52456105}"/>
          </ac:picMkLst>
        </pc:picChg>
        <pc:picChg chg="add del mod">
          <ac:chgData name="SONG Yang" userId="6723a68d863633cc" providerId="LiveId" clId="{C54EBACF-1FF6-3946-B4D4-63D5C67A6CC4}" dt="2019-12-04T06:41:43.685" v="476" actId="478"/>
          <ac:picMkLst>
            <pc:docMk/>
            <pc:sldMk cId="1522852835" sldId="413"/>
            <ac:picMk id="16" creationId="{0AA14553-5D2C-934C-A2CC-27C398883644}"/>
          </ac:picMkLst>
        </pc:picChg>
        <pc:picChg chg="del">
          <ac:chgData name="SONG Yang" userId="6723a68d863633cc" providerId="LiveId" clId="{C54EBACF-1FF6-3946-B4D4-63D5C67A6CC4}" dt="2019-12-04T06:39:44.251" v="454" actId="478"/>
          <ac:picMkLst>
            <pc:docMk/>
            <pc:sldMk cId="1522852835" sldId="413"/>
            <ac:picMk id="17" creationId="{57B13129-0B9C-E140-A15C-018ECADBF74F}"/>
          </ac:picMkLst>
        </pc:picChg>
        <pc:picChg chg="add mod">
          <ac:chgData name="SONG Yang" userId="6723a68d863633cc" providerId="LiveId" clId="{C54EBACF-1FF6-3946-B4D4-63D5C67A6CC4}" dt="2019-12-04T06:42:13.249" v="483" actId="164"/>
          <ac:picMkLst>
            <pc:docMk/>
            <pc:sldMk cId="1522852835" sldId="413"/>
            <ac:picMk id="18" creationId="{6B71CE88-AFF4-1743-BC71-CC5F7D5F18D7}"/>
          </ac:picMkLst>
        </pc:picChg>
        <pc:picChg chg="add mod">
          <ac:chgData name="SONG Yang" userId="6723a68d863633cc" providerId="LiveId" clId="{C54EBACF-1FF6-3946-B4D4-63D5C67A6CC4}" dt="2019-12-04T06:42:13.249" v="483" actId="164"/>
          <ac:picMkLst>
            <pc:docMk/>
            <pc:sldMk cId="1522852835" sldId="413"/>
            <ac:picMk id="19" creationId="{1D061339-38A6-114A-9D0C-B4741C20AB96}"/>
          </ac:picMkLst>
        </pc:picChg>
        <pc:picChg chg="add mod">
          <ac:chgData name="SONG Yang" userId="6723a68d863633cc" providerId="LiveId" clId="{C54EBACF-1FF6-3946-B4D4-63D5C67A6CC4}" dt="2019-12-04T06:42:53.489" v="492" actId="164"/>
          <ac:picMkLst>
            <pc:docMk/>
            <pc:sldMk cId="1522852835" sldId="413"/>
            <ac:picMk id="21" creationId="{E7064F58-CFBB-7841-8E7A-1F66E1372371}"/>
          </ac:picMkLst>
        </pc:picChg>
        <pc:picChg chg="add mod">
          <ac:chgData name="SONG Yang" userId="6723a68d863633cc" providerId="LiveId" clId="{C54EBACF-1FF6-3946-B4D4-63D5C67A6CC4}" dt="2019-12-04T06:42:53.489" v="492" actId="164"/>
          <ac:picMkLst>
            <pc:docMk/>
            <pc:sldMk cId="1522852835" sldId="413"/>
            <ac:picMk id="22" creationId="{E2EA8D32-3E79-D647-B7AB-20D6848BA92D}"/>
          </ac:picMkLst>
        </pc:picChg>
      </pc:sldChg>
      <pc:sldChg chg="addSp modSp add modAnim">
        <pc:chgData name="SONG Yang" userId="6723a68d863633cc" providerId="LiveId" clId="{C54EBACF-1FF6-3946-B4D4-63D5C67A6CC4}" dt="2019-12-04T08:55:52.242" v="1915"/>
        <pc:sldMkLst>
          <pc:docMk/>
          <pc:sldMk cId="1093169173" sldId="414"/>
        </pc:sldMkLst>
        <pc:spChg chg="mod">
          <ac:chgData name="SONG Yang" userId="6723a68d863633cc" providerId="LiveId" clId="{C54EBACF-1FF6-3946-B4D4-63D5C67A6CC4}" dt="2019-12-03T18:22:49.946" v="9"/>
          <ac:spMkLst>
            <pc:docMk/>
            <pc:sldMk cId="1093169173" sldId="414"/>
            <ac:spMk id="2" creationId="{B3E465CF-34F7-1442-A5D6-326C470EE1CC}"/>
          </ac:spMkLst>
        </pc:spChg>
        <pc:spChg chg="mod">
          <ac:chgData name="SONG Yang" userId="6723a68d863633cc" providerId="LiveId" clId="{C54EBACF-1FF6-3946-B4D4-63D5C67A6CC4}" dt="2019-12-04T08:09:11.312" v="1729" actId="20577"/>
          <ac:spMkLst>
            <pc:docMk/>
            <pc:sldMk cId="1093169173" sldId="414"/>
            <ac:spMk id="3" creationId="{942E958E-EFB8-6047-9605-CAB506B0A422}"/>
          </ac:spMkLst>
        </pc:spChg>
        <pc:picChg chg="add mod">
          <ac:chgData name="SONG Yang" userId="6723a68d863633cc" providerId="LiveId" clId="{C54EBACF-1FF6-3946-B4D4-63D5C67A6CC4}" dt="2019-12-03T19:47:14.587" v="59" actId="1076"/>
          <ac:picMkLst>
            <pc:docMk/>
            <pc:sldMk cId="1093169173" sldId="414"/>
            <ac:picMk id="4" creationId="{6ED5D2D9-B82F-7846-A1A7-5AEAC203EBEE}"/>
          </ac:picMkLst>
        </pc:picChg>
        <pc:picChg chg="add mod">
          <ac:chgData name="SONG Yang" userId="6723a68d863633cc" providerId="LiveId" clId="{C54EBACF-1FF6-3946-B4D4-63D5C67A6CC4}" dt="2019-12-04T08:12:56.787" v="1730" actId="1076"/>
          <ac:picMkLst>
            <pc:docMk/>
            <pc:sldMk cId="1093169173" sldId="414"/>
            <ac:picMk id="5" creationId="{311CFD95-16C4-E546-8646-A6D512422153}"/>
          </ac:picMkLst>
        </pc:picChg>
        <pc:picChg chg="add mod">
          <ac:chgData name="SONG Yang" userId="6723a68d863633cc" providerId="LiveId" clId="{C54EBACF-1FF6-3946-B4D4-63D5C67A6CC4}" dt="2019-12-04T08:12:57.896" v="1731" actId="1076"/>
          <ac:picMkLst>
            <pc:docMk/>
            <pc:sldMk cId="1093169173" sldId="414"/>
            <ac:picMk id="6" creationId="{2C704F12-7B91-054A-A5D8-FB2759B9AEA4}"/>
          </ac:picMkLst>
        </pc:picChg>
        <pc:picChg chg="add mod">
          <ac:chgData name="SONG Yang" userId="6723a68d863633cc" providerId="LiveId" clId="{C54EBACF-1FF6-3946-B4D4-63D5C67A6CC4}" dt="2019-12-04T08:12:59.458" v="1732" actId="1076"/>
          <ac:picMkLst>
            <pc:docMk/>
            <pc:sldMk cId="1093169173" sldId="414"/>
            <ac:picMk id="7" creationId="{433DF5FE-88C0-134E-B1FC-99E9E5B3CF29}"/>
          </ac:picMkLst>
        </pc:picChg>
        <pc:picChg chg="add mod">
          <ac:chgData name="SONG Yang" userId="6723a68d863633cc" providerId="LiveId" clId="{C54EBACF-1FF6-3946-B4D4-63D5C67A6CC4}" dt="2019-12-04T08:14:27.833" v="1752" actId="1076"/>
          <ac:picMkLst>
            <pc:docMk/>
            <pc:sldMk cId="1093169173" sldId="414"/>
            <ac:picMk id="8" creationId="{2CCBC0CC-3202-104E-B673-E283E6E275D2}"/>
          </ac:picMkLst>
        </pc:picChg>
        <pc:picChg chg="add mod">
          <ac:chgData name="SONG Yang" userId="6723a68d863633cc" providerId="LiveId" clId="{C54EBACF-1FF6-3946-B4D4-63D5C67A6CC4}" dt="2019-12-04T08:14:21.864" v="1750" actId="1076"/>
          <ac:picMkLst>
            <pc:docMk/>
            <pc:sldMk cId="1093169173" sldId="414"/>
            <ac:picMk id="9" creationId="{C988F1EB-01AE-F744-84EF-D0BC94D94DA2}"/>
          </ac:picMkLst>
        </pc:picChg>
        <pc:picChg chg="add mod">
          <ac:chgData name="SONG Yang" userId="6723a68d863633cc" providerId="LiveId" clId="{C54EBACF-1FF6-3946-B4D4-63D5C67A6CC4}" dt="2019-12-04T08:14:18.971" v="1749" actId="1076"/>
          <ac:picMkLst>
            <pc:docMk/>
            <pc:sldMk cId="1093169173" sldId="414"/>
            <ac:picMk id="10" creationId="{F89F762F-5834-B44C-9F79-07A9E7BA4B4A}"/>
          </ac:picMkLst>
        </pc:picChg>
        <pc:picChg chg="add mod">
          <ac:chgData name="SONG Yang" userId="6723a68d863633cc" providerId="LiveId" clId="{C54EBACF-1FF6-3946-B4D4-63D5C67A6CC4}" dt="2019-12-04T08:43:34.010" v="1871" actId="1037"/>
          <ac:picMkLst>
            <pc:docMk/>
            <pc:sldMk cId="1093169173" sldId="414"/>
            <ac:picMk id="12" creationId="{B4BDD8E1-9944-B747-8216-8DE7B2BC7B5F}"/>
          </ac:picMkLst>
        </pc:picChg>
        <pc:picChg chg="add mod">
          <ac:chgData name="SONG Yang" userId="6723a68d863633cc" providerId="LiveId" clId="{C54EBACF-1FF6-3946-B4D4-63D5C67A6CC4}" dt="2019-12-04T08:48:22.266" v="1899" actId="1035"/>
          <ac:picMkLst>
            <pc:docMk/>
            <pc:sldMk cId="1093169173" sldId="414"/>
            <ac:picMk id="14" creationId="{FC011BC6-4B9B-BE4A-9195-D6E24FE56E86}"/>
          </ac:picMkLst>
        </pc:picChg>
      </pc:sldChg>
      <pc:sldChg chg="addSp delSp modSp add delAnim modAnim modNotes modNotesTx">
        <pc:chgData name="SONG Yang" userId="6723a68d863633cc" providerId="LiveId" clId="{C54EBACF-1FF6-3946-B4D4-63D5C67A6CC4}" dt="2019-12-07T07:40:59.450" v="4296" actId="14429"/>
        <pc:sldMkLst>
          <pc:docMk/>
          <pc:sldMk cId="3199482410" sldId="415"/>
        </pc:sldMkLst>
        <pc:spChg chg="mod">
          <ac:chgData name="SONG Yang" userId="6723a68d863633cc" providerId="LiveId" clId="{C54EBACF-1FF6-3946-B4D4-63D5C67A6CC4}" dt="2019-12-04T08:02:46.224" v="1675" actId="20577"/>
          <ac:spMkLst>
            <pc:docMk/>
            <pc:sldMk cId="3199482410" sldId="415"/>
            <ac:spMk id="2" creationId="{512B3B75-B432-9343-93FC-D545CA7A3C2F}"/>
          </ac:spMkLst>
        </pc:spChg>
        <pc:spChg chg="del">
          <ac:chgData name="SONG Yang" userId="6723a68d863633cc" providerId="LiveId" clId="{C54EBACF-1FF6-3946-B4D4-63D5C67A6CC4}" dt="2019-12-04T07:21:00.751" v="1031" actId="478"/>
          <ac:spMkLst>
            <pc:docMk/>
            <pc:sldMk cId="3199482410" sldId="415"/>
            <ac:spMk id="10" creationId="{28C57E3A-CCE4-2941-BFB3-5E6F2A7558CA}"/>
          </ac:spMkLst>
        </pc:spChg>
        <pc:spChg chg="del">
          <ac:chgData name="SONG Yang" userId="6723a68d863633cc" providerId="LiveId" clId="{C54EBACF-1FF6-3946-B4D4-63D5C67A6CC4}" dt="2019-12-04T07:20:59.413" v="1030" actId="478"/>
          <ac:spMkLst>
            <pc:docMk/>
            <pc:sldMk cId="3199482410" sldId="415"/>
            <ac:spMk id="11" creationId="{029C61E7-7795-8D4A-AB8C-B806F6AE1FAB}"/>
          </ac:spMkLst>
        </pc:spChg>
        <pc:spChg chg="mod">
          <ac:chgData name="SONG Yang" userId="6723a68d863633cc" providerId="LiveId" clId="{C54EBACF-1FF6-3946-B4D4-63D5C67A6CC4}" dt="2019-12-04T07:59:39.895" v="1590" actId="164"/>
          <ac:spMkLst>
            <pc:docMk/>
            <pc:sldMk cId="3199482410" sldId="415"/>
            <ac:spMk id="12" creationId="{6C6F43F9-6439-AC4E-807D-0813EAE78591}"/>
          </ac:spMkLst>
        </pc:spChg>
        <pc:spChg chg="del">
          <ac:chgData name="SONG Yang" userId="6723a68d863633cc" providerId="LiveId" clId="{C54EBACF-1FF6-3946-B4D4-63D5C67A6CC4}" dt="2019-12-04T07:21:06.847" v="1032" actId="478"/>
          <ac:spMkLst>
            <pc:docMk/>
            <pc:sldMk cId="3199482410" sldId="415"/>
            <ac:spMk id="13" creationId="{D7CE0A8F-6E9B-F44F-8FDB-17EF101C214F}"/>
          </ac:spMkLst>
        </pc:spChg>
        <pc:spChg chg="add mod">
          <ac:chgData name="SONG Yang" userId="6723a68d863633cc" providerId="LiveId" clId="{C54EBACF-1FF6-3946-B4D4-63D5C67A6CC4}" dt="2019-12-04T07:59:25.557" v="1584" actId="164"/>
          <ac:spMkLst>
            <pc:docMk/>
            <pc:sldMk cId="3199482410" sldId="415"/>
            <ac:spMk id="16" creationId="{D0D0DAEB-B7E8-D843-8700-35630450198B}"/>
          </ac:spMkLst>
        </pc:spChg>
        <pc:spChg chg="add mod">
          <ac:chgData name="SONG Yang" userId="6723a68d863633cc" providerId="LiveId" clId="{C54EBACF-1FF6-3946-B4D4-63D5C67A6CC4}" dt="2019-12-04T07:59:16.598" v="1581" actId="164"/>
          <ac:spMkLst>
            <pc:docMk/>
            <pc:sldMk cId="3199482410" sldId="415"/>
            <ac:spMk id="17" creationId="{E263D314-D3CC-144A-B4DE-6F0CC941D258}"/>
          </ac:spMkLst>
        </pc:spChg>
        <pc:spChg chg="add mod">
          <ac:chgData name="SONG Yang" userId="6723a68d863633cc" providerId="LiveId" clId="{C54EBACF-1FF6-3946-B4D4-63D5C67A6CC4}" dt="2019-12-04T07:59:13.562" v="1580" actId="164"/>
          <ac:spMkLst>
            <pc:docMk/>
            <pc:sldMk cId="3199482410" sldId="415"/>
            <ac:spMk id="18" creationId="{B9ABFCE6-79E4-B345-9A1C-030D874234BA}"/>
          </ac:spMkLst>
        </pc:spChg>
        <pc:spChg chg="del">
          <ac:chgData name="SONG Yang" userId="6723a68d863633cc" providerId="LiveId" clId="{C54EBACF-1FF6-3946-B4D4-63D5C67A6CC4}" dt="2019-12-04T07:19:09.086" v="960" actId="478"/>
          <ac:spMkLst>
            <pc:docMk/>
            <pc:sldMk cId="3199482410" sldId="415"/>
            <ac:spMk id="19" creationId="{CB288AD0-D5BC-5444-8030-D6A9CB43D1C1}"/>
          </ac:spMkLst>
        </pc:spChg>
        <pc:spChg chg="del">
          <ac:chgData name="SONG Yang" userId="6723a68d863633cc" providerId="LiveId" clId="{C54EBACF-1FF6-3946-B4D4-63D5C67A6CC4}" dt="2019-12-04T07:19:10.079" v="961" actId="478"/>
          <ac:spMkLst>
            <pc:docMk/>
            <pc:sldMk cId="3199482410" sldId="415"/>
            <ac:spMk id="20" creationId="{763783A0-0525-4941-97E0-B07957FF919B}"/>
          </ac:spMkLst>
        </pc:spChg>
        <pc:spChg chg="add del mod">
          <ac:chgData name="SONG Yang" userId="6723a68d863633cc" providerId="LiveId" clId="{C54EBACF-1FF6-3946-B4D4-63D5C67A6CC4}" dt="2019-12-04T07:22:24.186" v="1055" actId="478"/>
          <ac:spMkLst>
            <pc:docMk/>
            <pc:sldMk cId="3199482410" sldId="415"/>
            <ac:spMk id="21" creationId="{D42BEE3B-1199-D746-B1B0-DF80EAEFCC57}"/>
          </ac:spMkLst>
        </pc:spChg>
        <pc:spChg chg="add del mod">
          <ac:chgData name="SONG Yang" userId="6723a68d863633cc" providerId="LiveId" clId="{C54EBACF-1FF6-3946-B4D4-63D5C67A6CC4}" dt="2019-12-04T07:22:59.878" v="1058" actId="478"/>
          <ac:spMkLst>
            <pc:docMk/>
            <pc:sldMk cId="3199482410" sldId="415"/>
            <ac:spMk id="22" creationId="{CCCDF5DB-92E5-BB4B-99F6-22339FDBDC58}"/>
          </ac:spMkLst>
        </pc:spChg>
        <pc:spChg chg="add del mod">
          <ac:chgData name="SONG Yang" userId="6723a68d863633cc" providerId="LiveId" clId="{C54EBACF-1FF6-3946-B4D4-63D5C67A6CC4}" dt="2019-12-04T07:29:51.049" v="1157" actId="478"/>
          <ac:spMkLst>
            <pc:docMk/>
            <pc:sldMk cId="3199482410" sldId="415"/>
            <ac:spMk id="24" creationId="{D9EF9580-FE88-E44B-8D90-1265D644AB1C}"/>
          </ac:spMkLst>
        </pc:spChg>
        <pc:spChg chg="add del mod">
          <ac:chgData name="SONG Yang" userId="6723a68d863633cc" providerId="LiveId" clId="{C54EBACF-1FF6-3946-B4D4-63D5C67A6CC4}" dt="2019-12-04T07:26:43.153" v="1147" actId="478"/>
          <ac:spMkLst>
            <pc:docMk/>
            <pc:sldMk cId="3199482410" sldId="415"/>
            <ac:spMk id="26" creationId="{E220DA7C-C33A-E048-9C94-FC9CD550D16E}"/>
          </ac:spMkLst>
        </pc:spChg>
        <pc:spChg chg="del">
          <ac:chgData name="SONG Yang" userId="6723a68d863633cc" providerId="LiveId" clId="{C54EBACF-1FF6-3946-B4D4-63D5C67A6CC4}" dt="2019-12-04T07:19:07.791" v="959" actId="478"/>
          <ac:spMkLst>
            <pc:docMk/>
            <pc:sldMk cId="3199482410" sldId="415"/>
            <ac:spMk id="28" creationId="{28DB3D3C-B04E-FE44-BD0A-82ABCCC058E1}"/>
          </ac:spMkLst>
        </pc:spChg>
        <pc:spChg chg="add del mod">
          <ac:chgData name="SONG Yang" userId="6723a68d863633cc" providerId="LiveId" clId="{C54EBACF-1FF6-3946-B4D4-63D5C67A6CC4}" dt="2019-12-04T07:29:52.784" v="1158" actId="478"/>
          <ac:spMkLst>
            <pc:docMk/>
            <pc:sldMk cId="3199482410" sldId="415"/>
            <ac:spMk id="29" creationId="{4D2F64A1-651A-DE45-A6B2-EC09D3EC4E19}"/>
          </ac:spMkLst>
        </pc:spChg>
        <pc:spChg chg="add del mod">
          <ac:chgData name="SONG Yang" userId="6723a68d863633cc" providerId="LiveId" clId="{C54EBACF-1FF6-3946-B4D4-63D5C67A6CC4}" dt="2019-12-04T07:29:49.331" v="1156" actId="478"/>
          <ac:spMkLst>
            <pc:docMk/>
            <pc:sldMk cId="3199482410" sldId="415"/>
            <ac:spMk id="38" creationId="{55BB033F-AA37-D041-8EE6-D4F41272A215}"/>
          </ac:spMkLst>
        </pc:spChg>
        <pc:spChg chg="add del mod">
          <ac:chgData name="SONG Yang" userId="6723a68d863633cc" providerId="LiveId" clId="{C54EBACF-1FF6-3946-B4D4-63D5C67A6CC4}" dt="2019-12-04T07:31:14.648" v="1165" actId="478"/>
          <ac:spMkLst>
            <pc:docMk/>
            <pc:sldMk cId="3199482410" sldId="415"/>
            <ac:spMk id="39" creationId="{2F063EEB-E2FE-1342-BB0C-A0AEBAD8C3BA}"/>
          </ac:spMkLst>
        </pc:spChg>
        <pc:spChg chg="add del mod">
          <ac:chgData name="SONG Yang" userId="6723a68d863633cc" providerId="LiveId" clId="{C54EBACF-1FF6-3946-B4D4-63D5C67A6CC4}" dt="2019-12-04T07:31:06.687" v="1162" actId="478"/>
          <ac:spMkLst>
            <pc:docMk/>
            <pc:sldMk cId="3199482410" sldId="415"/>
            <ac:spMk id="40" creationId="{A957A086-A63C-CB4D-BF18-F83C2949392E}"/>
          </ac:spMkLst>
        </pc:spChg>
        <pc:spChg chg="add del mod">
          <ac:chgData name="SONG Yang" userId="6723a68d863633cc" providerId="LiveId" clId="{C54EBACF-1FF6-3946-B4D4-63D5C67A6CC4}" dt="2019-12-04T07:45:31.700" v="1454" actId="478"/>
          <ac:spMkLst>
            <pc:docMk/>
            <pc:sldMk cId="3199482410" sldId="415"/>
            <ac:spMk id="41" creationId="{42F8760A-36B7-EA4A-8E10-F2C508912697}"/>
          </ac:spMkLst>
        </pc:spChg>
        <pc:spChg chg="add del mod">
          <ac:chgData name="SONG Yang" userId="6723a68d863633cc" providerId="LiveId" clId="{C54EBACF-1FF6-3946-B4D4-63D5C67A6CC4}" dt="2019-12-04T07:45:30.709" v="1453" actId="478"/>
          <ac:spMkLst>
            <pc:docMk/>
            <pc:sldMk cId="3199482410" sldId="415"/>
            <ac:spMk id="42" creationId="{14817BB3-B719-4F44-B6F1-4FA9B93105EB}"/>
          </ac:spMkLst>
        </pc:spChg>
        <pc:spChg chg="add del mod">
          <ac:chgData name="SONG Yang" userId="6723a68d863633cc" providerId="LiveId" clId="{C54EBACF-1FF6-3946-B4D4-63D5C67A6CC4}" dt="2019-12-04T07:35:07.654" v="1224"/>
          <ac:spMkLst>
            <pc:docMk/>
            <pc:sldMk cId="3199482410" sldId="415"/>
            <ac:spMk id="43" creationId="{9A1E62C4-B439-1542-8836-D4F09BFD9204}"/>
          </ac:spMkLst>
        </pc:spChg>
        <pc:spChg chg="add mod">
          <ac:chgData name="SONG Yang" userId="6723a68d863633cc" providerId="LiveId" clId="{C54EBACF-1FF6-3946-B4D4-63D5C67A6CC4}" dt="2019-12-07T07:38:14.432" v="4294" actId="14430"/>
          <ac:spMkLst>
            <pc:docMk/>
            <pc:sldMk cId="3199482410" sldId="415"/>
            <ac:spMk id="44" creationId="{0A42EFE2-5341-3649-A29B-09265274435F}"/>
          </ac:spMkLst>
        </pc:spChg>
        <pc:spChg chg="mod topLvl">
          <ac:chgData name="SONG Yang" userId="6723a68d863633cc" providerId="LiveId" clId="{C54EBACF-1FF6-3946-B4D4-63D5C67A6CC4}" dt="2019-12-04T07:37:30.796" v="1238" actId="164"/>
          <ac:spMkLst>
            <pc:docMk/>
            <pc:sldMk cId="3199482410" sldId="415"/>
            <ac:spMk id="49" creationId="{6F16AB80-360F-554E-B6E5-B589A9DFD160}"/>
          </ac:spMkLst>
        </pc:spChg>
        <pc:spChg chg="mod topLvl">
          <ac:chgData name="SONG Yang" userId="6723a68d863633cc" providerId="LiveId" clId="{C54EBACF-1FF6-3946-B4D4-63D5C67A6CC4}" dt="2019-12-04T07:37:30.796" v="1238" actId="164"/>
          <ac:spMkLst>
            <pc:docMk/>
            <pc:sldMk cId="3199482410" sldId="415"/>
            <ac:spMk id="50" creationId="{6ECAC249-479C-4F4D-A9C6-DB1ACE3DF72B}"/>
          </ac:spMkLst>
        </pc:spChg>
        <pc:spChg chg="mod topLvl">
          <ac:chgData name="SONG Yang" userId="6723a68d863633cc" providerId="LiveId" clId="{C54EBACF-1FF6-3946-B4D4-63D5C67A6CC4}" dt="2019-12-04T07:37:30.796" v="1238" actId="164"/>
          <ac:spMkLst>
            <pc:docMk/>
            <pc:sldMk cId="3199482410" sldId="415"/>
            <ac:spMk id="51" creationId="{D1AC3B6C-72C4-7247-953D-17E0884B30A1}"/>
          </ac:spMkLst>
        </pc:spChg>
        <pc:spChg chg="mod topLvl">
          <ac:chgData name="SONG Yang" userId="6723a68d863633cc" providerId="LiveId" clId="{C54EBACF-1FF6-3946-B4D4-63D5C67A6CC4}" dt="2019-12-04T07:37:30.796" v="1238" actId="164"/>
          <ac:spMkLst>
            <pc:docMk/>
            <pc:sldMk cId="3199482410" sldId="415"/>
            <ac:spMk id="52" creationId="{C6BD5914-2CA2-3A43-8E8C-1D9FB2C3121B}"/>
          </ac:spMkLst>
        </pc:spChg>
        <pc:spChg chg="mod topLvl">
          <ac:chgData name="SONG Yang" userId="6723a68d863633cc" providerId="LiveId" clId="{C54EBACF-1FF6-3946-B4D4-63D5C67A6CC4}" dt="2019-12-04T07:37:30.796" v="1238" actId="164"/>
          <ac:spMkLst>
            <pc:docMk/>
            <pc:sldMk cId="3199482410" sldId="415"/>
            <ac:spMk id="53" creationId="{36D53D2F-9A1D-054C-B061-CC9059E511AD}"/>
          </ac:spMkLst>
        </pc:spChg>
        <pc:spChg chg="mod topLvl">
          <ac:chgData name="SONG Yang" userId="6723a68d863633cc" providerId="LiveId" clId="{C54EBACF-1FF6-3946-B4D4-63D5C67A6CC4}" dt="2019-12-04T07:37:30.796" v="1238" actId="164"/>
          <ac:spMkLst>
            <pc:docMk/>
            <pc:sldMk cId="3199482410" sldId="415"/>
            <ac:spMk id="54" creationId="{58BB63DF-42FA-F540-AB11-6AA6053BB480}"/>
          </ac:spMkLst>
        </pc:spChg>
        <pc:spChg chg="mod topLvl">
          <ac:chgData name="SONG Yang" userId="6723a68d863633cc" providerId="LiveId" clId="{C54EBACF-1FF6-3946-B4D4-63D5C67A6CC4}" dt="2019-12-04T07:37:30.796" v="1238" actId="164"/>
          <ac:spMkLst>
            <pc:docMk/>
            <pc:sldMk cId="3199482410" sldId="415"/>
            <ac:spMk id="55" creationId="{2EF4C810-63F5-FF46-BA6F-32125BECF560}"/>
          </ac:spMkLst>
        </pc:spChg>
        <pc:spChg chg="mod topLvl">
          <ac:chgData name="SONG Yang" userId="6723a68d863633cc" providerId="LiveId" clId="{C54EBACF-1FF6-3946-B4D4-63D5C67A6CC4}" dt="2019-12-04T07:37:30.796" v="1238" actId="164"/>
          <ac:spMkLst>
            <pc:docMk/>
            <pc:sldMk cId="3199482410" sldId="415"/>
            <ac:spMk id="56" creationId="{99372740-CB1B-5940-A53B-D2A495157B16}"/>
          </ac:spMkLst>
        </pc:spChg>
        <pc:spChg chg="add del mod">
          <ac:chgData name="SONG Yang" userId="6723a68d863633cc" providerId="LiveId" clId="{C54EBACF-1FF6-3946-B4D4-63D5C67A6CC4}" dt="2019-12-04T07:46:49.328" v="1500"/>
          <ac:spMkLst>
            <pc:docMk/>
            <pc:sldMk cId="3199482410" sldId="415"/>
            <ac:spMk id="71" creationId="{7616D15D-4E89-EA43-AC71-BEB5C7327EC9}"/>
          </ac:spMkLst>
        </pc:spChg>
        <pc:spChg chg="add del mod">
          <ac:chgData name="SONG Yang" userId="6723a68d863633cc" providerId="LiveId" clId="{C54EBACF-1FF6-3946-B4D4-63D5C67A6CC4}" dt="2019-12-04T07:46:49.328" v="1500"/>
          <ac:spMkLst>
            <pc:docMk/>
            <pc:sldMk cId="3199482410" sldId="415"/>
            <ac:spMk id="72" creationId="{83B39DDD-F3B6-2D49-BB1C-0D084EE99DBC}"/>
          </ac:spMkLst>
        </pc:spChg>
        <pc:spChg chg="mod">
          <ac:chgData name="SONG Yang" userId="6723a68d863633cc" providerId="LiveId" clId="{C54EBACF-1FF6-3946-B4D4-63D5C67A6CC4}" dt="2019-12-04T07:46:44.753" v="1499"/>
          <ac:spMkLst>
            <pc:docMk/>
            <pc:sldMk cId="3199482410" sldId="415"/>
            <ac:spMk id="73" creationId="{FADF2E04-76E7-D043-B45A-82C904AB843B}"/>
          </ac:spMkLst>
        </pc:spChg>
        <pc:spChg chg="mod">
          <ac:chgData name="SONG Yang" userId="6723a68d863633cc" providerId="LiveId" clId="{C54EBACF-1FF6-3946-B4D4-63D5C67A6CC4}" dt="2019-12-04T08:00:25.656" v="1614" actId="164"/>
          <ac:spMkLst>
            <pc:docMk/>
            <pc:sldMk cId="3199482410" sldId="415"/>
            <ac:spMk id="74" creationId="{D6C63A82-FE06-6C4A-8192-876A07A318FB}"/>
          </ac:spMkLst>
        </pc:spChg>
        <pc:spChg chg="add del">
          <ac:chgData name="SONG Yang" userId="6723a68d863633cc" providerId="LiveId" clId="{C54EBACF-1FF6-3946-B4D4-63D5C67A6CC4}" dt="2019-12-04T07:47:40.029" v="1502"/>
          <ac:spMkLst>
            <pc:docMk/>
            <pc:sldMk cId="3199482410" sldId="415"/>
            <ac:spMk id="75" creationId="{054CDECD-011B-6948-8B59-A490B9C3A053}"/>
          </ac:spMkLst>
        </pc:spChg>
        <pc:spChg chg="add mod">
          <ac:chgData name="SONG Yang" userId="6723a68d863633cc" providerId="LiveId" clId="{C54EBACF-1FF6-3946-B4D4-63D5C67A6CC4}" dt="2019-12-04T08:00:29.339" v="1615" actId="164"/>
          <ac:spMkLst>
            <pc:docMk/>
            <pc:sldMk cId="3199482410" sldId="415"/>
            <ac:spMk id="76" creationId="{4D5637B6-C656-F048-8B7F-D8750C963F27}"/>
          </ac:spMkLst>
        </pc:spChg>
        <pc:spChg chg="add del mod">
          <ac:chgData name="SONG Yang" userId="6723a68d863633cc" providerId="LiveId" clId="{C54EBACF-1FF6-3946-B4D4-63D5C67A6CC4}" dt="2019-12-04T07:57:44.107" v="1543" actId="478"/>
          <ac:spMkLst>
            <pc:docMk/>
            <pc:sldMk cId="3199482410" sldId="415"/>
            <ac:spMk id="77" creationId="{125DB0C1-8E07-014C-AC44-D7E9633071AD}"/>
          </ac:spMkLst>
        </pc:spChg>
        <pc:spChg chg="add del mod">
          <ac:chgData name="SONG Yang" userId="6723a68d863633cc" providerId="LiveId" clId="{C54EBACF-1FF6-3946-B4D4-63D5C67A6CC4}" dt="2019-12-04T09:07:37.449" v="2042" actId="1076"/>
          <ac:spMkLst>
            <pc:docMk/>
            <pc:sldMk cId="3199482410" sldId="415"/>
            <ac:spMk id="78" creationId="{5F768823-EB0E-4C4A-93E8-D655E779CFB9}"/>
          </ac:spMkLst>
        </pc:spChg>
        <pc:spChg chg="add del mod">
          <ac:chgData name="SONG Yang" userId="6723a68d863633cc" providerId="LiveId" clId="{C54EBACF-1FF6-3946-B4D4-63D5C67A6CC4}" dt="2019-12-04T07:58:50.010" v="1574"/>
          <ac:spMkLst>
            <pc:docMk/>
            <pc:sldMk cId="3199482410" sldId="415"/>
            <ac:spMk id="79" creationId="{8A0A3A1B-4486-E241-B558-10821C036151}"/>
          </ac:spMkLst>
        </pc:spChg>
        <pc:spChg chg="add mod">
          <ac:chgData name="SONG Yang" userId="6723a68d863633cc" providerId="LiveId" clId="{C54EBACF-1FF6-3946-B4D4-63D5C67A6CC4}" dt="2019-12-04T09:07:31.685" v="2041" actId="1076"/>
          <ac:spMkLst>
            <pc:docMk/>
            <pc:sldMk cId="3199482410" sldId="415"/>
            <ac:spMk id="80" creationId="{001C282F-CB12-8B4F-A5FF-47E114FEBBAB}"/>
          </ac:spMkLst>
        </pc:spChg>
        <pc:spChg chg="add mod">
          <ac:chgData name="SONG Yang" userId="6723a68d863633cc" providerId="LiveId" clId="{C54EBACF-1FF6-3946-B4D4-63D5C67A6CC4}" dt="2019-12-04T09:07:16.230" v="2038" actId="1076"/>
          <ac:spMkLst>
            <pc:docMk/>
            <pc:sldMk cId="3199482410" sldId="415"/>
            <ac:spMk id="83" creationId="{90E2D4FE-8325-884F-A330-A8F568AAF59F}"/>
          </ac:spMkLst>
        </pc:spChg>
        <pc:spChg chg="add mod">
          <ac:chgData name="SONG Yang" userId="6723a68d863633cc" providerId="LiveId" clId="{C54EBACF-1FF6-3946-B4D4-63D5C67A6CC4}" dt="2019-12-04T09:07:26.745" v="2040" actId="1076"/>
          <ac:spMkLst>
            <pc:docMk/>
            <pc:sldMk cId="3199482410" sldId="415"/>
            <ac:spMk id="85" creationId="{E65C6656-D88F-2146-805E-FF5FC89CB482}"/>
          </ac:spMkLst>
        </pc:spChg>
        <pc:spChg chg="add mod">
          <ac:chgData name="SONG Yang" userId="6723a68d863633cc" providerId="LiveId" clId="{C54EBACF-1FF6-3946-B4D4-63D5C67A6CC4}" dt="2019-12-04T08:00:25.656" v="1614" actId="164"/>
          <ac:spMkLst>
            <pc:docMk/>
            <pc:sldMk cId="3199482410" sldId="415"/>
            <ac:spMk id="87" creationId="{621A0C41-512D-3C4E-932A-256E8EE9989D}"/>
          </ac:spMkLst>
        </pc:spChg>
        <pc:spChg chg="add mod">
          <ac:chgData name="SONG Yang" userId="6723a68d863633cc" providerId="LiveId" clId="{C54EBACF-1FF6-3946-B4D4-63D5C67A6CC4}" dt="2019-12-04T08:00:29.339" v="1615" actId="164"/>
          <ac:spMkLst>
            <pc:docMk/>
            <pc:sldMk cId="3199482410" sldId="415"/>
            <ac:spMk id="88" creationId="{89EBC61A-BF02-4C4B-B214-18558A2C77D6}"/>
          </ac:spMkLst>
        </pc:spChg>
        <pc:grpChg chg="mod">
          <ac:chgData name="SONG Yang" userId="6723a68d863633cc" providerId="LiveId" clId="{C54EBACF-1FF6-3946-B4D4-63D5C67A6CC4}" dt="2019-12-04T07:22:00.307" v="1047"/>
          <ac:grpSpMkLst>
            <pc:docMk/>
            <pc:sldMk cId="3199482410" sldId="415"/>
            <ac:grpSpMk id="15" creationId="{22620B17-F0B7-9C4D-A133-E5B4F1A80F0C}"/>
          </ac:grpSpMkLst>
        </pc:grpChg>
        <pc:grpChg chg="add del mod">
          <ac:chgData name="SONG Yang" userId="6723a68d863633cc" providerId="LiveId" clId="{C54EBACF-1FF6-3946-B4D4-63D5C67A6CC4}" dt="2019-12-04T07:37:04.694" v="1236" actId="165"/>
          <ac:grpSpMkLst>
            <pc:docMk/>
            <pc:sldMk cId="3199482410" sldId="415"/>
            <ac:grpSpMk id="46" creationId="{01AD1DAB-A440-6140-BA29-D0C818D37C5E}"/>
          </ac:grpSpMkLst>
        </pc:grpChg>
        <pc:grpChg chg="mod topLvl">
          <ac:chgData name="SONG Yang" userId="6723a68d863633cc" providerId="LiveId" clId="{C54EBACF-1FF6-3946-B4D4-63D5C67A6CC4}" dt="2019-12-04T07:37:57.686" v="1242" actId="962"/>
          <ac:grpSpMkLst>
            <pc:docMk/>
            <pc:sldMk cId="3199482410" sldId="415"/>
            <ac:grpSpMk id="47" creationId="{2A426830-851A-1949-ACED-794E50DC395B}"/>
          </ac:grpSpMkLst>
        </pc:grpChg>
        <pc:grpChg chg="del mod topLvl">
          <ac:chgData name="SONG Yang" userId="6723a68d863633cc" providerId="LiveId" clId="{C54EBACF-1FF6-3946-B4D4-63D5C67A6CC4}" dt="2019-12-04T07:37:11.075" v="1237" actId="165"/>
          <ac:grpSpMkLst>
            <pc:docMk/>
            <pc:sldMk cId="3199482410" sldId="415"/>
            <ac:grpSpMk id="48" creationId="{E7E3AC24-EDA2-C24D-838B-AD2EFCB09E31}"/>
          </ac:grpSpMkLst>
        </pc:grpChg>
        <pc:grpChg chg="add mod">
          <ac:chgData name="SONG Yang" userId="6723a68d863633cc" providerId="LiveId" clId="{C54EBACF-1FF6-3946-B4D4-63D5C67A6CC4}" dt="2019-12-04T07:38:01.307" v="1243" actId="962"/>
          <ac:grpSpMkLst>
            <pc:docMk/>
            <pc:sldMk cId="3199482410" sldId="415"/>
            <ac:grpSpMk id="66" creationId="{442A6C64-F5B4-9547-A99D-52D57B20BD6B}"/>
          </ac:grpSpMkLst>
        </pc:grpChg>
        <pc:grpChg chg="add mod">
          <ac:chgData name="SONG Yang" userId="6723a68d863633cc" providerId="LiveId" clId="{C54EBACF-1FF6-3946-B4D4-63D5C67A6CC4}" dt="2019-12-04T07:39:55.377" v="1259" actId="962"/>
          <ac:grpSpMkLst>
            <pc:docMk/>
            <pc:sldMk cId="3199482410" sldId="415"/>
            <ac:grpSpMk id="70" creationId="{502225F7-FF6F-DA41-A2B9-CCCCEE4EDA15}"/>
          </ac:grpSpMkLst>
        </pc:grpChg>
        <pc:grpChg chg="add mod">
          <ac:chgData name="SONG Yang" userId="6723a68d863633cc" providerId="LiveId" clId="{C54EBACF-1FF6-3946-B4D4-63D5C67A6CC4}" dt="2019-12-04T07:59:13.562" v="1580" actId="164"/>
          <ac:grpSpMkLst>
            <pc:docMk/>
            <pc:sldMk cId="3199482410" sldId="415"/>
            <ac:grpSpMk id="81" creationId="{6B8CE3A5-B63F-7B4F-80F7-E569D2DC41B8}"/>
          </ac:grpSpMkLst>
        </pc:grpChg>
        <pc:grpChg chg="add mod">
          <ac:chgData name="SONG Yang" userId="6723a68d863633cc" providerId="LiveId" clId="{C54EBACF-1FF6-3946-B4D4-63D5C67A6CC4}" dt="2019-12-04T07:59:16.598" v="1581" actId="164"/>
          <ac:grpSpMkLst>
            <pc:docMk/>
            <pc:sldMk cId="3199482410" sldId="415"/>
            <ac:grpSpMk id="82" creationId="{60C25821-17F5-FC43-A7B5-8E42639E36DC}"/>
          </ac:grpSpMkLst>
        </pc:grpChg>
        <pc:grpChg chg="add mod">
          <ac:chgData name="SONG Yang" userId="6723a68d863633cc" providerId="LiveId" clId="{C54EBACF-1FF6-3946-B4D4-63D5C67A6CC4}" dt="2019-12-04T07:59:25.557" v="1584" actId="164"/>
          <ac:grpSpMkLst>
            <pc:docMk/>
            <pc:sldMk cId="3199482410" sldId="415"/>
            <ac:grpSpMk id="84" creationId="{057147F4-F883-8345-A90D-7ED33F8F8936}"/>
          </ac:grpSpMkLst>
        </pc:grpChg>
        <pc:grpChg chg="add mod">
          <ac:chgData name="SONG Yang" userId="6723a68d863633cc" providerId="LiveId" clId="{C54EBACF-1FF6-3946-B4D4-63D5C67A6CC4}" dt="2019-12-04T07:59:39.895" v="1590" actId="164"/>
          <ac:grpSpMkLst>
            <pc:docMk/>
            <pc:sldMk cId="3199482410" sldId="415"/>
            <ac:grpSpMk id="86" creationId="{F8BCDB95-6353-F145-A8CE-71DDD7176669}"/>
          </ac:grpSpMkLst>
        </pc:grpChg>
        <pc:grpChg chg="add mod">
          <ac:chgData name="SONG Yang" userId="6723a68d863633cc" providerId="LiveId" clId="{C54EBACF-1FF6-3946-B4D4-63D5C67A6CC4}" dt="2019-12-04T08:00:25.656" v="1614" actId="164"/>
          <ac:grpSpMkLst>
            <pc:docMk/>
            <pc:sldMk cId="3199482410" sldId="415"/>
            <ac:grpSpMk id="89" creationId="{E49461C2-8BE3-FF40-812A-FC523C45C14F}"/>
          </ac:grpSpMkLst>
        </pc:grpChg>
        <pc:grpChg chg="add mod">
          <ac:chgData name="SONG Yang" userId="6723a68d863633cc" providerId="LiveId" clId="{C54EBACF-1FF6-3946-B4D4-63D5C67A6CC4}" dt="2019-12-04T08:00:29.339" v="1615" actId="164"/>
          <ac:grpSpMkLst>
            <pc:docMk/>
            <pc:sldMk cId="3199482410" sldId="415"/>
            <ac:grpSpMk id="90" creationId="{ADFC3013-E033-C84B-AD37-4C9C0B067C29}"/>
          </ac:grpSpMkLst>
        </pc:grpChg>
        <pc:picChg chg="mod">
          <ac:chgData name="SONG Yang" userId="6723a68d863633cc" providerId="LiveId" clId="{C54EBACF-1FF6-3946-B4D4-63D5C67A6CC4}" dt="2019-12-07T07:38:08.620" v="4293" actId="14429"/>
          <ac:picMkLst>
            <pc:docMk/>
            <pc:sldMk cId="3199482410" sldId="415"/>
            <ac:picMk id="5" creationId="{8249D2D2-05A7-E647-9064-1B35460B83BD}"/>
          </ac:picMkLst>
        </pc:picChg>
        <pc:picChg chg="mod">
          <ac:chgData name="SONG Yang" userId="6723a68d863633cc" providerId="LiveId" clId="{C54EBACF-1FF6-3946-B4D4-63D5C67A6CC4}" dt="2019-12-04T07:59:03.654" v="1578" actId="1076"/>
          <ac:picMkLst>
            <pc:docMk/>
            <pc:sldMk cId="3199482410" sldId="415"/>
            <ac:picMk id="7" creationId="{B465CE17-E8AA-5D4D-B683-700152E2791D}"/>
          </ac:picMkLst>
        </pc:picChg>
        <pc:picChg chg="mod">
          <ac:chgData name="SONG Yang" userId="6723a68d863633cc" providerId="LiveId" clId="{C54EBACF-1FF6-3946-B4D4-63D5C67A6CC4}" dt="2019-12-04T07:35:33.210" v="1226" actId="1076"/>
          <ac:picMkLst>
            <pc:docMk/>
            <pc:sldMk cId="3199482410" sldId="415"/>
            <ac:picMk id="9" creationId="{4E8505E3-6934-3440-8B80-D72FE7CB5465}"/>
          </ac:picMkLst>
        </pc:picChg>
        <pc:picChg chg="del">
          <ac:chgData name="SONG Yang" userId="6723a68d863633cc" providerId="LiveId" clId="{C54EBACF-1FF6-3946-B4D4-63D5C67A6CC4}" dt="2019-12-04T07:19:06.237" v="958" actId="478"/>
          <ac:picMkLst>
            <pc:docMk/>
            <pc:sldMk cId="3199482410" sldId="415"/>
            <ac:picMk id="23" creationId="{1862D2B5-48EB-404B-8073-CFC19C8CDB92}"/>
          </ac:picMkLst>
        </pc:picChg>
        <pc:picChg chg="del">
          <ac:chgData name="SONG Yang" userId="6723a68d863633cc" providerId="LiveId" clId="{C54EBACF-1FF6-3946-B4D4-63D5C67A6CC4}" dt="2019-12-04T07:19:05.323" v="957" actId="478"/>
          <ac:picMkLst>
            <pc:docMk/>
            <pc:sldMk cId="3199482410" sldId="415"/>
            <ac:picMk id="25" creationId="{B9BF8496-E3C5-7C40-9012-A612BEB8AAC6}"/>
          </ac:picMkLst>
        </pc:picChg>
        <pc:picChg chg="del">
          <ac:chgData name="SONG Yang" userId="6723a68d863633cc" providerId="LiveId" clId="{C54EBACF-1FF6-3946-B4D4-63D5C67A6CC4}" dt="2019-12-04T07:19:03.555" v="956" actId="478"/>
          <ac:picMkLst>
            <pc:docMk/>
            <pc:sldMk cId="3199482410" sldId="415"/>
            <ac:picMk id="27" creationId="{FEAD8D51-6951-C04D-B97B-63ED77DAB71F}"/>
          </ac:picMkLst>
        </pc:picChg>
        <pc:picChg chg="add mod">
          <ac:chgData name="SONG Yang" userId="6723a68d863633cc" providerId="LiveId" clId="{C54EBACF-1FF6-3946-B4D4-63D5C67A6CC4}" dt="2019-12-04T17:34:56.988" v="2506" actId="1076"/>
          <ac:picMkLst>
            <pc:docMk/>
            <pc:sldMk cId="3199482410" sldId="415"/>
            <ac:picMk id="45" creationId="{DABEA7EE-B6F4-1A44-B48C-2AE8B7D34F5C}"/>
          </ac:picMkLst>
        </pc:picChg>
        <pc:picChg chg="mod">
          <ac:chgData name="SONG Yang" userId="6723a68d863633cc" providerId="LiveId" clId="{C54EBACF-1FF6-3946-B4D4-63D5C67A6CC4}" dt="2019-12-07T07:40:59.450" v="4296" actId="14429"/>
          <ac:picMkLst>
            <pc:docMk/>
            <pc:sldMk cId="3199482410" sldId="415"/>
            <ac:picMk id="57" creationId="{6B05832D-8ACB-FD48-9BE8-4C67CB4206A7}"/>
          </ac:picMkLst>
        </pc:picChg>
        <pc:picChg chg="add mod">
          <ac:chgData name="SONG Yang" userId="6723a68d863633cc" providerId="LiveId" clId="{C54EBACF-1FF6-3946-B4D4-63D5C67A6CC4}" dt="2019-12-04T07:39:48.751" v="1258" actId="164"/>
          <ac:picMkLst>
            <pc:docMk/>
            <pc:sldMk cId="3199482410" sldId="415"/>
            <ac:picMk id="67" creationId="{3227048A-131B-3144-A8AB-4901E7EEB371}"/>
          </ac:picMkLst>
        </pc:picChg>
        <pc:picChg chg="add mod">
          <ac:chgData name="SONG Yang" userId="6723a68d863633cc" providerId="LiveId" clId="{C54EBACF-1FF6-3946-B4D4-63D5C67A6CC4}" dt="2019-12-04T07:39:48.751" v="1258" actId="164"/>
          <ac:picMkLst>
            <pc:docMk/>
            <pc:sldMk cId="3199482410" sldId="415"/>
            <ac:picMk id="68" creationId="{E013DB4B-D924-9C48-93A9-DF6567995E35}"/>
          </ac:picMkLst>
        </pc:picChg>
        <pc:picChg chg="add mod">
          <ac:chgData name="SONG Yang" userId="6723a68d863633cc" providerId="LiveId" clId="{C54EBACF-1FF6-3946-B4D4-63D5C67A6CC4}" dt="2019-12-04T07:39:48.751" v="1258" actId="164"/>
          <ac:picMkLst>
            <pc:docMk/>
            <pc:sldMk cId="3199482410" sldId="415"/>
            <ac:picMk id="69" creationId="{AE41CDF4-35B5-D44A-88DE-E3AE520125D5}"/>
          </ac:picMkLst>
        </pc:picChg>
        <pc:inkChg chg="add del">
          <ac:chgData name="SONG Yang" userId="6723a68d863633cc" providerId="LiveId" clId="{C54EBACF-1FF6-3946-B4D4-63D5C67A6CC4}" dt="2019-12-04T07:21:46.412" v="1040" actId="9405"/>
          <ac:inkMkLst>
            <pc:docMk/>
            <pc:sldMk cId="3199482410" sldId="415"/>
            <ac:inkMk id="3" creationId="{E687AD82-33DE-D84D-BF91-AA3ED52D2985}"/>
          </ac:inkMkLst>
        </pc:inkChg>
        <pc:inkChg chg="add del">
          <ac:chgData name="SONG Yang" userId="6723a68d863633cc" providerId="LiveId" clId="{C54EBACF-1FF6-3946-B4D4-63D5C67A6CC4}" dt="2019-12-04T07:22:01.339" v="1050" actId="9405"/>
          <ac:inkMkLst>
            <pc:docMk/>
            <pc:sldMk cId="3199482410" sldId="415"/>
            <ac:inkMk id="4" creationId="{DA04A20C-9726-EF4F-BF3A-39579FF3F7B0}"/>
          </ac:inkMkLst>
        </pc:inkChg>
        <pc:inkChg chg="add del">
          <ac:chgData name="SONG Yang" userId="6723a68d863633cc" providerId="LiveId" clId="{C54EBACF-1FF6-3946-B4D4-63D5C67A6CC4}" dt="2019-12-04T07:22:00.988" v="1049" actId="9405"/>
          <ac:inkMkLst>
            <pc:docMk/>
            <pc:sldMk cId="3199482410" sldId="415"/>
            <ac:inkMk id="6" creationId="{5E790F09-52E6-7B47-AD67-8567FB07EAF8}"/>
          </ac:inkMkLst>
        </pc:inkChg>
        <pc:inkChg chg="add del mod">
          <ac:chgData name="SONG Yang" userId="6723a68d863633cc" providerId="LiveId" clId="{C54EBACF-1FF6-3946-B4D4-63D5C67A6CC4}" dt="2019-12-04T07:22:00.661" v="1048" actId="9405"/>
          <ac:inkMkLst>
            <pc:docMk/>
            <pc:sldMk cId="3199482410" sldId="415"/>
            <ac:inkMk id="8" creationId="{C3430810-3D01-FE4A-AF67-3BB67096F13C}"/>
          </ac:inkMkLst>
        </pc:inkChg>
        <pc:inkChg chg="add del mod">
          <ac:chgData name="SONG Yang" userId="6723a68d863633cc" providerId="LiveId" clId="{C54EBACF-1FF6-3946-B4D4-63D5C67A6CC4}" dt="2019-12-04T07:22:00.307" v="1047"/>
          <ac:inkMkLst>
            <pc:docMk/>
            <pc:sldMk cId="3199482410" sldId="415"/>
            <ac:inkMk id="14" creationId="{CB2B1992-3D34-2E4B-AE7A-A18AECB8E0BD}"/>
          </ac:inkMkLst>
        </pc:inkChg>
        <pc:cxnChg chg="add del mod">
          <ac:chgData name="SONG Yang" userId="6723a68d863633cc" providerId="LiveId" clId="{C54EBACF-1FF6-3946-B4D4-63D5C67A6CC4}" dt="2019-12-04T07:28:00.475" v="1154" actId="478"/>
          <ac:cxnSpMkLst>
            <pc:docMk/>
            <pc:sldMk cId="3199482410" sldId="415"/>
            <ac:cxnSpMk id="31" creationId="{DE86D46C-10B8-3B48-80C1-8B220E18E463}"/>
          </ac:cxnSpMkLst>
        </pc:cxnChg>
        <pc:cxnChg chg="add del mod">
          <ac:chgData name="SONG Yang" userId="6723a68d863633cc" providerId="LiveId" clId="{C54EBACF-1FF6-3946-B4D4-63D5C67A6CC4}" dt="2019-12-04T07:27:57.610" v="1153" actId="478"/>
          <ac:cxnSpMkLst>
            <pc:docMk/>
            <pc:sldMk cId="3199482410" sldId="415"/>
            <ac:cxnSpMk id="33" creationId="{C48CA52B-0A35-4D47-B495-93AB7A2FFE95}"/>
          </ac:cxnSpMkLst>
        </pc:cxnChg>
        <pc:cxnChg chg="add del mod">
          <ac:chgData name="SONG Yang" userId="6723a68d863633cc" providerId="LiveId" clId="{C54EBACF-1FF6-3946-B4D4-63D5C67A6CC4}" dt="2019-12-04T07:27:57.610" v="1153" actId="478"/>
          <ac:cxnSpMkLst>
            <pc:docMk/>
            <pc:sldMk cId="3199482410" sldId="415"/>
            <ac:cxnSpMk id="35" creationId="{F53B4AE1-808A-E44B-9BFA-5EBFBB52050C}"/>
          </ac:cxnSpMkLst>
        </pc:cxnChg>
      </pc:sldChg>
      <pc:sldChg chg="addSp delSp modSp add delAnim modAnim modNotes modNotesTx">
        <pc:chgData name="SONG Yang" userId="6723a68d863633cc" providerId="LiveId" clId="{C54EBACF-1FF6-3946-B4D4-63D5C67A6CC4}" dt="2019-12-09T20:00:08.805" v="4330" actId="20577"/>
        <pc:sldMkLst>
          <pc:docMk/>
          <pc:sldMk cId="1795550938" sldId="416"/>
        </pc:sldMkLst>
        <pc:spChg chg="mod">
          <ac:chgData name="SONG Yang" userId="6723a68d863633cc" providerId="LiveId" clId="{C54EBACF-1FF6-3946-B4D4-63D5C67A6CC4}" dt="2019-12-04T10:48:50.245" v="2461" actId="14100"/>
          <ac:spMkLst>
            <pc:docMk/>
            <pc:sldMk cId="1795550938" sldId="416"/>
            <ac:spMk id="2" creationId="{9836BE21-46F5-B141-9391-9DF4151FECBA}"/>
          </ac:spMkLst>
        </pc:spChg>
        <pc:spChg chg="mod">
          <ac:chgData name="SONG Yang" userId="6723a68d863633cc" providerId="LiveId" clId="{C54EBACF-1FF6-3946-B4D4-63D5C67A6CC4}" dt="2019-12-04T10:48:56.977" v="2462" actId="20577"/>
          <ac:spMkLst>
            <pc:docMk/>
            <pc:sldMk cId="1795550938" sldId="416"/>
            <ac:spMk id="3" creationId="{B43F4E42-5195-B540-BC8E-5C932B636A99}"/>
          </ac:spMkLst>
        </pc:spChg>
        <pc:spChg chg="add del mod">
          <ac:chgData name="SONG Yang" userId="6723a68d863633cc" providerId="LiveId" clId="{C54EBACF-1FF6-3946-B4D4-63D5C67A6CC4}" dt="2019-12-04T10:32:30.659" v="2276" actId="478"/>
          <ac:spMkLst>
            <pc:docMk/>
            <pc:sldMk cId="1795550938" sldId="416"/>
            <ac:spMk id="38" creationId="{674DC754-4929-6449-B5E0-C8B605A3D80A}"/>
          </ac:spMkLst>
        </pc:spChg>
        <pc:spChg chg="add mod">
          <ac:chgData name="SONG Yang" userId="6723a68d863633cc" providerId="LiveId" clId="{C54EBACF-1FF6-3946-B4D4-63D5C67A6CC4}" dt="2019-12-04T10:49:18.604" v="2465" actId="1076"/>
          <ac:spMkLst>
            <pc:docMk/>
            <pc:sldMk cId="1795550938" sldId="416"/>
            <ac:spMk id="39" creationId="{6BCE008F-905D-AC46-82B9-8A566DA1B5EA}"/>
          </ac:spMkLst>
        </pc:spChg>
        <pc:spChg chg="add mod">
          <ac:chgData name="SONG Yang" userId="6723a68d863633cc" providerId="LiveId" clId="{C54EBACF-1FF6-3946-B4D4-63D5C67A6CC4}" dt="2019-12-04T10:49:14.658" v="2464" actId="1076"/>
          <ac:spMkLst>
            <pc:docMk/>
            <pc:sldMk cId="1795550938" sldId="416"/>
            <ac:spMk id="40" creationId="{72487E1D-0E1C-1D4A-A97F-1109EB0CA1D2}"/>
          </ac:spMkLst>
        </pc:spChg>
        <pc:spChg chg="add mod">
          <ac:chgData name="SONG Yang" userId="6723a68d863633cc" providerId="LiveId" clId="{C54EBACF-1FF6-3946-B4D4-63D5C67A6CC4}" dt="2019-12-04T18:05:48.425" v="4201" actId="1076"/>
          <ac:spMkLst>
            <pc:docMk/>
            <pc:sldMk cId="1795550938" sldId="416"/>
            <ac:spMk id="41" creationId="{0ECACDD6-A0B1-CD4C-9F3F-B5936BD14FCB}"/>
          </ac:spMkLst>
        </pc:spChg>
        <pc:grpChg chg="add mod">
          <ac:chgData name="SONG Yang" userId="6723a68d863633cc" providerId="LiveId" clId="{C54EBACF-1FF6-3946-B4D4-63D5C67A6CC4}" dt="2019-12-04T10:49:09.028" v="2463" actId="1076"/>
          <ac:grpSpMkLst>
            <pc:docMk/>
            <pc:sldMk cId="1795550938" sldId="416"/>
            <ac:grpSpMk id="22" creationId="{AEA47F0F-1396-0F42-9EF2-F59D6343265A}"/>
          </ac:grpSpMkLst>
        </pc:grpChg>
        <pc:grpChg chg="add mod">
          <ac:chgData name="SONG Yang" userId="6723a68d863633cc" providerId="LiveId" clId="{C54EBACF-1FF6-3946-B4D4-63D5C67A6CC4}" dt="2019-12-04T10:49:09.028" v="2463" actId="1076"/>
          <ac:grpSpMkLst>
            <pc:docMk/>
            <pc:sldMk cId="1795550938" sldId="416"/>
            <ac:grpSpMk id="23" creationId="{E50082EA-AFF9-BD4A-9578-2EBC446D6D38}"/>
          </ac:grpSpMkLst>
        </pc:grpChg>
        <pc:grpChg chg="add mod">
          <ac:chgData name="SONG Yang" userId="6723a68d863633cc" providerId="LiveId" clId="{C54EBACF-1FF6-3946-B4D4-63D5C67A6CC4}" dt="2019-12-04T10:49:09.028" v="2463" actId="1076"/>
          <ac:grpSpMkLst>
            <pc:docMk/>
            <pc:sldMk cId="1795550938" sldId="416"/>
            <ac:grpSpMk id="30" creationId="{CAC01968-6632-DF43-B0FB-EA35D64E4D10}"/>
          </ac:grpSpMkLst>
        </pc:grpChg>
        <pc:grpChg chg="add mod">
          <ac:chgData name="SONG Yang" userId="6723a68d863633cc" providerId="LiveId" clId="{C54EBACF-1FF6-3946-B4D4-63D5C67A6CC4}" dt="2019-12-04T10:49:09.028" v="2463" actId="1076"/>
          <ac:grpSpMkLst>
            <pc:docMk/>
            <pc:sldMk cId="1795550938" sldId="416"/>
            <ac:grpSpMk id="37" creationId="{2AC891AB-7C47-3F41-868E-371B666725EF}"/>
          </ac:grpSpMkLst>
        </pc:grpChg>
        <pc:picChg chg="add del mod">
          <ac:chgData name="SONG Yang" userId="6723a68d863633cc" providerId="LiveId" clId="{C54EBACF-1FF6-3946-B4D4-63D5C67A6CC4}" dt="2019-12-04T10:06:36.572" v="2097" actId="478"/>
          <ac:picMkLst>
            <pc:docMk/>
            <pc:sldMk cId="1795550938" sldId="416"/>
            <ac:picMk id="5" creationId="{D3749D80-2350-4345-991F-38F61280B759}"/>
          </ac:picMkLst>
        </pc:picChg>
        <pc:picChg chg="add del mod">
          <ac:chgData name="SONG Yang" userId="6723a68d863633cc" providerId="LiveId" clId="{C54EBACF-1FF6-3946-B4D4-63D5C67A6CC4}" dt="2019-12-04T10:06:36.572" v="2097" actId="478"/>
          <ac:picMkLst>
            <pc:docMk/>
            <pc:sldMk cId="1795550938" sldId="416"/>
            <ac:picMk id="7" creationId="{647FC190-973A-C844-8CD9-5AE2AE1984E3}"/>
          </ac:picMkLst>
        </pc:picChg>
        <pc:picChg chg="add del mod">
          <ac:chgData name="SONG Yang" userId="6723a68d863633cc" providerId="LiveId" clId="{C54EBACF-1FF6-3946-B4D4-63D5C67A6CC4}" dt="2019-12-04T10:06:36.572" v="2097" actId="478"/>
          <ac:picMkLst>
            <pc:docMk/>
            <pc:sldMk cId="1795550938" sldId="416"/>
            <ac:picMk id="9" creationId="{480277A0-C318-9344-98DC-8C59559DF60F}"/>
          </ac:picMkLst>
        </pc:picChg>
        <pc:picChg chg="add mod">
          <ac:chgData name="SONG Yang" userId="6723a68d863633cc" providerId="LiveId" clId="{C54EBACF-1FF6-3946-B4D4-63D5C67A6CC4}" dt="2019-12-04T10:11:39.919" v="2118" actId="164"/>
          <ac:picMkLst>
            <pc:docMk/>
            <pc:sldMk cId="1795550938" sldId="416"/>
            <ac:picMk id="11" creationId="{BB56B59A-481B-F94B-A9A4-1D74D27FE049}"/>
          </ac:picMkLst>
        </pc:picChg>
        <pc:picChg chg="add mod">
          <ac:chgData name="SONG Yang" userId="6723a68d863633cc" providerId="LiveId" clId="{C54EBACF-1FF6-3946-B4D4-63D5C67A6CC4}" dt="2019-12-04T10:11:39.919" v="2118" actId="164"/>
          <ac:picMkLst>
            <pc:docMk/>
            <pc:sldMk cId="1795550938" sldId="416"/>
            <ac:picMk id="13" creationId="{03728BFE-BDE4-4049-A18C-FFFF4844FA18}"/>
          </ac:picMkLst>
        </pc:picChg>
        <pc:picChg chg="add mod">
          <ac:chgData name="SONG Yang" userId="6723a68d863633cc" providerId="LiveId" clId="{C54EBACF-1FF6-3946-B4D4-63D5C67A6CC4}" dt="2019-12-04T10:11:39.919" v="2118" actId="164"/>
          <ac:picMkLst>
            <pc:docMk/>
            <pc:sldMk cId="1795550938" sldId="416"/>
            <ac:picMk id="15" creationId="{CFC549F6-F88F-064A-92FC-6090A7EF6734}"/>
          </ac:picMkLst>
        </pc:picChg>
        <pc:picChg chg="add mod modCrop">
          <ac:chgData name="SONG Yang" userId="6723a68d863633cc" providerId="LiveId" clId="{C54EBACF-1FF6-3946-B4D4-63D5C67A6CC4}" dt="2019-12-05T03:18:02.524" v="4286" actId="732"/>
          <ac:picMkLst>
            <pc:docMk/>
            <pc:sldMk cId="1795550938" sldId="416"/>
            <ac:picMk id="17" creationId="{C1B45C03-0BEC-CE47-A490-E354B94016D3}"/>
          </ac:picMkLst>
        </pc:picChg>
        <pc:picChg chg="add mod modCrop">
          <ac:chgData name="SONG Yang" userId="6723a68d863633cc" providerId="LiveId" clId="{C54EBACF-1FF6-3946-B4D4-63D5C67A6CC4}" dt="2019-12-05T03:18:10.148" v="4287" actId="732"/>
          <ac:picMkLst>
            <pc:docMk/>
            <pc:sldMk cId="1795550938" sldId="416"/>
            <ac:picMk id="19" creationId="{526978BC-2469-4A49-BBBC-61DD728721D6}"/>
          </ac:picMkLst>
        </pc:picChg>
        <pc:picChg chg="add mod modCrop">
          <ac:chgData name="SONG Yang" userId="6723a68d863633cc" providerId="LiveId" clId="{C54EBACF-1FF6-3946-B4D4-63D5C67A6CC4}" dt="2019-12-05T03:18:15.817" v="4288" actId="732"/>
          <ac:picMkLst>
            <pc:docMk/>
            <pc:sldMk cId="1795550938" sldId="416"/>
            <ac:picMk id="21" creationId="{11D16C7F-DDB7-BB45-90E7-F8F3938C9BA6}"/>
          </ac:picMkLst>
        </pc:picChg>
        <pc:picChg chg="add mod modCrop">
          <ac:chgData name="SONG Yang" userId="6723a68d863633cc" providerId="LiveId" clId="{C54EBACF-1FF6-3946-B4D4-63D5C67A6CC4}" dt="2019-12-05T03:18:22.250" v="4289" actId="732"/>
          <ac:picMkLst>
            <pc:docMk/>
            <pc:sldMk cId="1795550938" sldId="416"/>
            <ac:picMk id="25" creationId="{A4B2D462-7E24-5245-A696-2739C856E773}"/>
          </ac:picMkLst>
        </pc:picChg>
        <pc:picChg chg="add mod modCrop">
          <ac:chgData name="SONG Yang" userId="6723a68d863633cc" providerId="LiveId" clId="{C54EBACF-1FF6-3946-B4D4-63D5C67A6CC4}" dt="2019-12-05T03:18:28.831" v="4290" actId="732"/>
          <ac:picMkLst>
            <pc:docMk/>
            <pc:sldMk cId="1795550938" sldId="416"/>
            <ac:picMk id="27" creationId="{2C9302CB-C3F0-4B4E-A29E-4671FB0B2CB1}"/>
          </ac:picMkLst>
        </pc:picChg>
        <pc:picChg chg="add mod modCrop">
          <ac:chgData name="SONG Yang" userId="6723a68d863633cc" providerId="LiveId" clId="{C54EBACF-1FF6-3946-B4D4-63D5C67A6CC4}" dt="2019-12-05T03:18:34.599" v="4291" actId="732"/>
          <ac:picMkLst>
            <pc:docMk/>
            <pc:sldMk cId="1795550938" sldId="416"/>
            <ac:picMk id="29" creationId="{DD3685DA-3360-C843-9FF8-1225628A77C9}"/>
          </ac:picMkLst>
        </pc:picChg>
        <pc:picChg chg="add mod">
          <ac:chgData name="SONG Yang" userId="6723a68d863633cc" providerId="LiveId" clId="{C54EBACF-1FF6-3946-B4D4-63D5C67A6CC4}" dt="2019-12-04T10:22:42.189" v="2164" actId="164"/>
          <ac:picMkLst>
            <pc:docMk/>
            <pc:sldMk cId="1795550938" sldId="416"/>
            <ac:picMk id="32" creationId="{A1946427-299D-9147-BE77-FFF7623F4BB7}"/>
          </ac:picMkLst>
        </pc:picChg>
        <pc:picChg chg="add mod">
          <ac:chgData name="SONG Yang" userId="6723a68d863633cc" providerId="LiveId" clId="{C54EBACF-1FF6-3946-B4D4-63D5C67A6CC4}" dt="2019-12-04T10:22:42.189" v="2164" actId="164"/>
          <ac:picMkLst>
            <pc:docMk/>
            <pc:sldMk cId="1795550938" sldId="416"/>
            <ac:picMk id="34" creationId="{2CD660F1-C9EA-724E-89B7-37B4DB5B9B8A}"/>
          </ac:picMkLst>
        </pc:picChg>
        <pc:picChg chg="add mod">
          <ac:chgData name="SONG Yang" userId="6723a68d863633cc" providerId="LiveId" clId="{C54EBACF-1FF6-3946-B4D4-63D5C67A6CC4}" dt="2019-12-04T10:22:42.189" v="2164" actId="164"/>
          <ac:picMkLst>
            <pc:docMk/>
            <pc:sldMk cId="1795550938" sldId="416"/>
            <ac:picMk id="36" creationId="{B6B6EA44-3011-FF4F-B571-FB94C40116EF}"/>
          </ac:picMkLst>
        </pc:picChg>
      </pc:sldChg>
    </pc:docChg>
  </pc:docChgLst>
  <pc:docChgLst>
    <pc:chgData name="SONG Yang" userId="6723a68d863633cc" providerId="LiveId" clId="{5150659B-2D9A-4144-9314-160678CBD340}"/>
    <pc:docChg chg="undo custSel modSld">
      <pc:chgData name="SONG Yang" userId="6723a68d863633cc" providerId="LiveId" clId="{5150659B-2D9A-4144-9314-160678CBD340}" dt="2019-12-04T23:20:54.496" v="3" actId="14100"/>
      <pc:docMkLst>
        <pc:docMk/>
      </pc:docMkLst>
      <pc:sldChg chg="addSp delSp modSp addAnim delAnim">
        <pc:chgData name="SONG Yang" userId="6723a68d863633cc" providerId="LiveId" clId="{5150659B-2D9A-4144-9314-160678CBD340}" dt="2019-12-04T23:20:54.496" v="3" actId="14100"/>
        <pc:sldMkLst>
          <pc:docMk/>
          <pc:sldMk cId="1795550938" sldId="416"/>
        </pc:sldMkLst>
        <pc:grpChg chg="add del mod">
          <ac:chgData name="SONG Yang" userId="6723a68d863633cc" providerId="LiveId" clId="{5150659B-2D9A-4144-9314-160678CBD340}" dt="2019-12-04T23:20:54.496" v="3" actId="14100"/>
          <ac:grpSpMkLst>
            <pc:docMk/>
            <pc:sldMk cId="1795550938" sldId="416"/>
            <ac:grpSpMk id="30" creationId="{CAC01968-6632-DF43-B0FB-EA35D64E4D10}"/>
          </ac:grpSpMkLst>
        </pc:gr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DD9CD497-8568-AB4C-9B75-3F9E78B1836E}" type="datetimeFigureOut">
              <a:rPr lang="en-US" altLang="x-none"/>
              <a:pPr/>
              <a:t>1/8/20</a:t>
            </a:fld>
            <a:endParaRPr lang="en-US" altLang="x-none"/>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FB957C1D-EB98-784F-BDFC-AF7291349BBE}" type="slidenum">
              <a:rPr lang="en-US" altLang="x-none"/>
              <a:pPr/>
              <a:t>‹#›</a:t>
            </a:fld>
            <a:endParaRPr lang="en-US" altLang="x-none"/>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54504682-ED4D-C544-A22E-F1116E2D47FD}" type="datetimeFigureOut">
              <a:rPr lang="en-US" altLang="x-none"/>
              <a:pPr/>
              <a:t>1/8/20</a:t>
            </a:fld>
            <a:endParaRPr lang="en-US" altLang="x-none"/>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C07BA646-B2D1-F647-8334-70AD2CB96DB0}" type="slidenum">
              <a:rPr lang="en-US" altLang="x-none"/>
              <a:pPr/>
              <a:t>‹#›</a:t>
            </a:fld>
            <a:endParaRPr lang="en-US" altLang="x-none"/>
          </a:p>
        </p:txBody>
      </p:sp>
    </p:spTree>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a:solidFill>
                  <a:schemeClr val="tx1"/>
                </a:solidFill>
                <a:effectLst/>
                <a:latin typeface="+mn-lt"/>
                <a:ea typeface="ＭＳ Ｐゴシック" charset="0"/>
                <a:cs typeface="ＭＳ Ｐゴシック" charset="0"/>
              </a:rPr>
              <a:t>This presentation is on generative modeling by estimating gradients of the data distribution, and it is a joint work of Stefano and me at Stanford.</a:t>
            </a:r>
          </a:p>
        </p:txBody>
      </p:sp>
      <p:sp>
        <p:nvSpPr>
          <p:cNvPr id="4" name="Slide Number Placeholder 3"/>
          <p:cNvSpPr>
            <a:spLocks noGrp="1"/>
          </p:cNvSpPr>
          <p:nvPr>
            <p:ph type="sldNum" sz="quarter" idx="10"/>
          </p:nvPr>
        </p:nvSpPr>
        <p:spPr/>
        <p:txBody>
          <a:bodyPr/>
          <a:lstStyle/>
          <a:p>
            <a:fld id="{C07BA646-B2D1-F647-8334-70AD2CB96DB0}" type="slidenum">
              <a:rPr lang="en-US" altLang="x-none"/>
              <a:pPr/>
              <a:t>1</a:t>
            </a:fld>
            <a:endParaRPr lang="en-US" altLang="x-none"/>
          </a:p>
        </p:txBody>
      </p:sp>
    </p:spTree>
    <p:extLst>
      <p:ext uri="{BB962C8B-B14F-4D97-AF65-F5344CB8AC3E}">
        <p14:creationId xmlns:p14="http://schemas.microsoft.com/office/powerpoint/2010/main" val="16728473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Again, this problem can be alleviated by adding noise. When we add large noise to perturb the data, the perturbed distribution can fill the low data density regions and provide samples everywhere to assist score estimation.</a:t>
            </a:r>
          </a:p>
          <a:p>
            <a:endParaRPr lang="en-US"/>
          </a:p>
          <a:p>
            <a:r>
              <a:rPr lang="en-US"/>
              <a:t>From the figures below, it is clear that the score estimation is accurate almost everywhere when perturbed with suitable noise.</a:t>
            </a:r>
          </a:p>
        </p:txBody>
      </p:sp>
      <p:sp>
        <p:nvSpPr>
          <p:cNvPr id="4" name="Slide Number Placeholder 3"/>
          <p:cNvSpPr>
            <a:spLocks noGrp="1"/>
          </p:cNvSpPr>
          <p:nvPr>
            <p:ph type="sldNum" sz="quarter" idx="5"/>
          </p:nvPr>
        </p:nvSpPr>
        <p:spPr/>
        <p:txBody>
          <a:bodyPr/>
          <a:lstStyle/>
          <a:p>
            <a:fld id="{C07BA646-B2D1-F647-8334-70AD2CB96DB0}" type="slidenum">
              <a:rPr lang="en-US" altLang="x-none"/>
              <a:pPr/>
              <a:t>10</a:t>
            </a:fld>
            <a:endParaRPr lang="en-US" altLang="x-none"/>
          </a:p>
        </p:txBody>
      </p:sp>
    </p:spTree>
    <p:extLst>
      <p:ext uri="{BB962C8B-B14F-4D97-AF65-F5344CB8AC3E}">
        <p14:creationId xmlns:p14="http://schemas.microsoft.com/office/powerpoint/2010/main" val="35561327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a:t>There is a trade-off between data quality and the accuracy of score estimation when considering how much noise we should add.</a:t>
            </a:r>
          </a:p>
          <a:p>
            <a:endParaRPr lang="en-US"/>
          </a:p>
          <a:p>
            <a:r>
              <a:rPr lang="en-US"/>
              <a:t>Let's return to the mixture of Gaussian distribution. When no noise is added, the ground-truth data score is not affected, but the estimated scores are inaccurate in low data density regions. Here red color in the rightmost figure is to code estimation errors.</a:t>
            </a:r>
          </a:p>
          <a:p>
            <a:endParaRPr lang="en-US"/>
          </a:p>
          <a:p>
            <a:r>
              <a:rPr lang="en-US"/>
              <a:t>Now consider perturbing the data with small noise. The red color in the middle figure codes the difference between the perturbed data score and the orignal data score.</a:t>
            </a:r>
          </a:p>
          <a:p>
            <a:endParaRPr lang="en-US"/>
          </a:p>
          <a:p>
            <a:r>
              <a:rPr lang="en-US"/>
              <a:t>When the noise is small, the perturbed distribution is close to the original distribution, but the estimation errors are still high</a:t>
            </a:r>
          </a:p>
          <a:p>
            <a:endParaRPr lang="en-US"/>
          </a:p>
          <a:p>
            <a:r>
              <a:rPr lang="en-US"/>
              <a:t>When we add larger and larger noise, the estimation error becomes smaller and smaller, but the perturbed data score differs from the original data score by a lot.</a:t>
            </a:r>
          </a:p>
          <a:p>
            <a:endParaRPr lang="en-US"/>
          </a:p>
          <a:p>
            <a:r>
              <a:rPr lang="en-US"/>
              <a:t>In order to achieve the best data quality and estimation accuracy at the same time, we should consider all perturbations jointly instead of focusing on only one perturbation.</a:t>
            </a:r>
          </a:p>
        </p:txBody>
      </p:sp>
      <p:sp>
        <p:nvSpPr>
          <p:cNvPr id="4" name="Slide Number Placeholder 3"/>
          <p:cNvSpPr>
            <a:spLocks noGrp="1"/>
          </p:cNvSpPr>
          <p:nvPr>
            <p:ph type="sldNum" sz="quarter" idx="5"/>
          </p:nvPr>
        </p:nvSpPr>
        <p:spPr/>
        <p:txBody>
          <a:bodyPr/>
          <a:lstStyle/>
          <a:p>
            <a:fld id="{C07BA646-B2D1-F647-8334-70AD2CB96DB0}" type="slidenum">
              <a:rPr lang="en-US" altLang="x-none"/>
              <a:pPr/>
              <a:t>11</a:t>
            </a:fld>
            <a:endParaRPr lang="en-US" altLang="x-none"/>
          </a:p>
        </p:txBody>
      </p:sp>
    </p:spTree>
    <p:extLst>
      <p:ext uri="{BB962C8B-B14F-4D97-AF65-F5344CB8AC3E}">
        <p14:creationId xmlns:p14="http://schemas.microsoft.com/office/powerpoint/2010/main" val="15298475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More specifically, for each perturbed data distribution, we can easily sample from them, and use score estimation to estimate the corresponding scores. </a:t>
            </a:r>
          </a:p>
          <a:p>
            <a:endParaRPr lang="en-US"/>
          </a:p>
          <a:p>
            <a:r>
              <a:rPr lang="en-US"/>
              <a:t>However, the most naïve way of doing this requires a large number of separate score models to be learned independently, which is very costly. </a:t>
            </a:r>
          </a:p>
          <a:p>
            <a:endParaRPr lang="en-US"/>
          </a:p>
          <a:p>
            <a:r>
              <a:rPr lang="en-US"/>
              <a:t>We propose instead to use a single conditional score network to estimate the scores jointly for all perturbation levels. The score model will take sigma as an input. This model is named the Noise Conditional Score Network.</a:t>
            </a:r>
          </a:p>
        </p:txBody>
      </p:sp>
      <p:sp>
        <p:nvSpPr>
          <p:cNvPr id="4" name="Slide Number Placeholder 3"/>
          <p:cNvSpPr>
            <a:spLocks noGrp="1"/>
          </p:cNvSpPr>
          <p:nvPr>
            <p:ph type="sldNum" sz="quarter" idx="5"/>
          </p:nvPr>
        </p:nvSpPr>
        <p:spPr/>
        <p:txBody>
          <a:bodyPr/>
          <a:lstStyle/>
          <a:p>
            <a:fld id="{C07BA646-B2D1-F647-8334-70AD2CB96DB0}" type="slidenum">
              <a:rPr lang="en-US" altLang="x-none"/>
              <a:pPr/>
              <a:t>12</a:t>
            </a:fld>
            <a:endParaRPr lang="en-US" altLang="x-none"/>
          </a:p>
        </p:txBody>
      </p:sp>
    </p:spTree>
    <p:extLst>
      <p:ext uri="{BB962C8B-B14F-4D97-AF65-F5344CB8AC3E}">
        <p14:creationId xmlns:p14="http://schemas.microsoft.com/office/powerpoint/2010/main" val="37123604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 can we sample from the noise conditional score network using scores of different noise levels?</a:t>
            </a:r>
          </a:p>
          <a:p>
            <a:endParaRPr lang="en-US"/>
          </a:p>
          <a:p>
            <a:r>
              <a:rPr lang="en-US"/>
              <a:t>Our method is called annealed Langevin dynamics. We do langevin dynamics for different levels of perturbed data distribution sequentially. We first use Langevin dynamics to sample from the most perturbed data distribution. Then, the resulting samples will be used as initial samples for sampling from the next noise level. We continue in this fashion, and finally use Langevin dynamics to sample from the least perturbed data distribution.</a:t>
            </a:r>
          </a:p>
          <a:p>
            <a:endParaRPr lang="en-US"/>
          </a:p>
          <a:p>
            <a:r>
              <a:rPr lang="en-US"/>
              <a:t>(fix the animation bug)</a:t>
            </a:r>
          </a:p>
          <a:p>
            <a:endParaRPr lang="en-US"/>
          </a:p>
        </p:txBody>
      </p:sp>
      <p:sp>
        <p:nvSpPr>
          <p:cNvPr id="4" name="Slide Number Placeholder 3"/>
          <p:cNvSpPr>
            <a:spLocks noGrp="1"/>
          </p:cNvSpPr>
          <p:nvPr>
            <p:ph type="sldNum" sz="quarter" idx="5"/>
          </p:nvPr>
        </p:nvSpPr>
        <p:spPr/>
        <p:txBody>
          <a:bodyPr/>
          <a:lstStyle/>
          <a:p>
            <a:fld id="{C07BA646-B2D1-F647-8334-70AD2CB96DB0}" type="slidenum">
              <a:rPr lang="en-US" altLang="x-none"/>
              <a:pPr/>
              <a:t>13</a:t>
            </a:fld>
            <a:endParaRPr lang="en-US" altLang="x-none"/>
          </a:p>
        </p:txBody>
      </p:sp>
    </p:spTree>
    <p:extLst>
      <p:ext uri="{BB962C8B-B14F-4D97-AF65-F5344CB8AC3E}">
        <p14:creationId xmlns:p14="http://schemas.microsoft.com/office/powerpoint/2010/main" val="41825913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demonstrates the sampling procedure of annealed Langevin dynamics using estimated scores on several image datasets. It is pretty amazing that we can start from random noise, modify the images according to scores, and generate nice looking images.</a:t>
            </a:r>
          </a:p>
        </p:txBody>
      </p:sp>
      <p:sp>
        <p:nvSpPr>
          <p:cNvPr id="4" name="Slide Number Placeholder 3"/>
          <p:cNvSpPr>
            <a:spLocks noGrp="1"/>
          </p:cNvSpPr>
          <p:nvPr>
            <p:ph type="sldNum" sz="quarter" idx="5"/>
          </p:nvPr>
        </p:nvSpPr>
        <p:spPr/>
        <p:txBody>
          <a:bodyPr/>
          <a:lstStyle/>
          <a:p>
            <a:fld id="{C07BA646-B2D1-F647-8334-70AD2CB96DB0}" type="slidenum">
              <a:rPr lang="en-US" altLang="x-none"/>
              <a:pPr/>
              <a:t>14</a:t>
            </a:fld>
            <a:endParaRPr lang="en-US" altLang="x-none"/>
          </a:p>
        </p:txBody>
      </p:sp>
    </p:spTree>
    <p:extLst>
      <p:ext uri="{BB962C8B-B14F-4D97-AF65-F5344CB8AC3E}">
        <p14:creationId xmlns:p14="http://schemas.microsoft.com/office/powerpoint/2010/main" val="29768739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the CIFAR-10 dataset, we report the inception score and FID score of samples obtained from our models. We obtain the state-of-the-art inception score for unconditional generation, while the previous best result is obtained by ProgressiveGANs.</a:t>
            </a:r>
          </a:p>
          <a:p>
            <a:endParaRPr lang="en-US"/>
          </a:p>
        </p:txBody>
      </p:sp>
      <p:sp>
        <p:nvSpPr>
          <p:cNvPr id="4" name="Slide Number Placeholder 3"/>
          <p:cNvSpPr>
            <a:spLocks noGrp="1"/>
          </p:cNvSpPr>
          <p:nvPr>
            <p:ph type="sldNum" sz="quarter" idx="5"/>
          </p:nvPr>
        </p:nvSpPr>
        <p:spPr/>
        <p:txBody>
          <a:bodyPr/>
          <a:lstStyle/>
          <a:p>
            <a:fld id="{C07BA646-B2D1-F647-8334-70AD2CB96DB0}" type="slidenum">
              <a:rPr lang="en-US" altLang="x-none"/>
              <a:pPr/>
              <a:t>15</a:t>
            </a:fld>
            <a:endParaRPr lang="en-US" altLang="x-none"/>
          </a:p>
        </p:txBody>
      </p:sp>
    </p:spTree>
    <p:extLst>
      <p:ext uri="{BB962C8B-B14F-4D97-AF65-F5344CB8AC3E}">
        <p14:creationId xmlns:p14="http://schemas.microsoft.com/office/powerpoint/2010/main" val="37753840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addition to sampling, our models can also inpaint images with arbitrary occlusions. </a:t>
            </a:r>
          </a:p>
          <a:p>
            <a:endParaRPr lang="en-US"/>
          </a:p>
          <a:p>
            <a:r>
              <a:rPr lang="en-US"/>
              <a:t>Here is a facial image. Here is an image where the right half is missing. We can generate diverse and realistic inpaintings. Same for other facial images as well.</a:t>
            </a:r>
          </a:p>
        </p:txBody>
      </p:sp>
      <p:sp>
        <p:nvSpPr>
          <p:cNvPr id="4" name="Slide Number Placeholder 3"/>
          <p:cNvSpPr>
            <a:spLocks noGrp="1"/>
          </p:cNvSpPr>
          <p:nvPr>
            <p:ph type="sldNum" sz="quarter" idx="5"/>
          </p:nvPr>
        </p:nvSpPr>
        <p:spPr/>
        <p:txBody>
          <a:bodyPr/>
          <a:lstStyle/>
          <a:p>
            <a:fld id="{C07BA646-B2D1-F647-8334-70AD2CB96DB0}" type="slidenum">
              <a:rPr lang="en-US" altLang="x-none"/>
              <a:pPr/>
              <a:t>16</a:t>
            </a:fld>
            <a:endParaRPr lang="en-US" altLang="x-none"/>
          </a:p>
        </p:txBody>
      </p:sp>
    </p:spTree>
    <p:extLst>
      <p:ext uri="{BB962C8B-B14F-4D97-AF65-F5344CB8AC3E}">
        <p14:creationId xmlns:p14="http://schemas.microsoft.com/office/powerpoint/2010/main" val="37538625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a:t>In conclusion,</a:t>
            </a:r>
          </a:p>
          <a:p>
            <a:endParaRPr lang="en-US"/>
          </a:p>
          <a:p>
            <a:r>
              <a:rPr lang="en-US"/>
              <a:t>There are several important advantages of score-based generative modeling. </a:t>
            </a:r>
          </a:p>
          <a:p>
            <a:r>
              <a:rPr lang="en-US"/>
              <a:t>First, it allows flexible architectures with minimal constraints.</a:t>
            </a:r>
          </a:p>
          <a:p>
            <a:r>
              <a:rPr lang="en-US"/>
              <a:t>Second, it allows stable and efficient training procedure.</a:t>
            </a:r>
          </a:p>
          <a:p>
            <a:r>
              <a:rPr lang="en-US"/>
              <a:t>Next, the score matching loss can be used to measure the training progress naturally.</a:t>
            </a:r>
          </a:p>
          <a:p>
            <a:r>
              <a:rPr lang="en-US"/>
              <a:t>Finally, the score matching losses can be used as a meaningful metric for comparing and selecting different models.</a:t>
            </a:r>
          </a:p>
          <a:p>
            <a:endParaRPr lang="en-US"/>
          </a:p>
          <a:p>
            <a:r>
              <a:rPr lang="en-US"/>
              <a:t>To improve the practical performance of score-based generative modeling, it is critical to perturb data with noise and anneal the noise levels.</a:t>
            </a:r>
          </a:p>
          <a:p>
            <a:endParaRPr lang="en-US"/>
          </a:p>
          <a:p>
            <a:r>
              <a:rPr lang="en-US"/>
              <a:t>Thank you for your attention and see you at our poster session tonight.</a:t>
            </a:r>
          </a:p>
          <a:p>
            <a:endParaRPr lang="en-US"/>
          </a:p>
          <a:p>
            <a:r>
              <a:rPr lang="en-US"/>
              <a:t>Our initial results show that this new method has the potential to outperform GANs in terms of sample quality.</a:t>
            </a:r>
          </a:p>
          <a:p>
            <a:endParaRPr lang="en-US"/>
          </a:p>
          <a:p>
            <a:endParaRPr lang="en-US"/>
          </a:p>
          <a:p>
            <a:r>
              <a:rPr lang="en-US"/>
              <a:t>(lacking of latent space)</a:t>
            </a:r>
          </a:p>
          <a:p>
            <a:r>
              <a:rPr lang="en-US"/>
              <a:t>(Hard to cope with discrete data)</a:t>
            </a:r>
          </a:p>
          <a:p>
            <a:endParaRPr lang="en-US"/>
          </a:p>
        </p:txBody>
      </p:sp>
      <p:sp>
        <p:nvSpPr>
          <p:cNvPr id="4" name="Slide Number Placeholder 3"/>
          <p:cNvSpPr>
            <a:spLocks noGrp="1"/>
          </p:cNvSpPr>
          <p:nvPr>
            <p:ph type="sldNum" sz="quarter" idx="5"/>
          </p:nvPr>
        </p:nvSpPr>
        <p:spPr/>
        <p:txBody>
          <a:bodyPr/>
          <a:lstStyle/>
          <a:p>
            <a:fld id="{C07BA646-B2D1-F647-8334-70AD2CB96DB0}" type="slidenum">
              <a:rPr lang="en-US" altLang="x-none"/>
              <a:pPr/>
              <a:t>17</a:t>
            </a:fld>
            <a:endParaRPr lang="en-US" altLang="x-none"/>
          </a:p>
        </p:txBody>
      </p:sp>
    </p:spTree>
    <p:extLst>
      <p:ext uri="{BB962C8B-B14F-4D97-AF65-F5344CB8AC3E}">
        <p14:creationId xmlns:p14="http://schemas.microsoft.com/office/powerpoint/2010/main" val="37023972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Of course there are a lot of related work done before us. They are all great work but unfortunately we didn’t have enough time to cover them. </a:t>
            </a:r>
          </a:p>
        </p:txBody>
      </p:sp>
      <p:sp>
        <p:nvSpPr>
          <p:cNvPr id="4" name="Slide Number Placeholder 3"/>
          <p:cNvSpPr>
            <a:spLocks noGrp="1"/>
          </p:cNvSpPr>
          <p:nvPr>
            <p:ph type="sldNum" sz="quarter" idx="5"/>
          </p:nvPr>
        </p:nvSpPr>
        <p:spPr/>
        <p:txBody>
          <a:bodyPr/>
          <a:lstStyle/>
          <a:p>
            <a:fld id="{C07BA646-B2D1-F647-8334-70AD2CB96DB0}" type="slidenum">
              <a:rPr lang="en-US" altLang="x-none"/>
              <a:pPr/>
              <a:t>18</a:t>
            </a:fld>
            <a:endParaRPr lang="en-US" altLang="x-none"/>
          </a:p>
        </p:txBody>
      </p:sp>
    </p:spTree>
    <p:extLst>
      <p:ext uri="{BB962C8B-B14F-4D97-AF65-F5344CB8AC3E}">
        <p14:creationId xmlns:p14="http://schemas.microsoft.com/office/powerpoint/2010/main" val="17030888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7BA646-B2D1-F647-8334-70AD2CB96DB0}" type="slidenum">
              <a:rPr lang="en-US" altLang="x-none"/>
              <a:pPr/>
              <a:t>19</a:t>
            </a:fld>
            <a:endParaRPr lang="en-US" altLang="x-none"/>
          </a:p>
        </p:txBody>
      </p:sp>
    </p:spTree>
    <p:extLst>
      <p:ext uri="{BB962C8B-B14F-4D97-AF65-F5344CB8AC3E}">
        <p14:creationId xmlns:p14="http://schemas.microsoft.com/office/powerpoint/2010/main" val="36458392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We can divide existing generative models </a:t>
            </a:r>
            <a:r>
              <a:rPr lang="en-US" baseline="0"/>
              <a:t>into two categories based on how they represent probability distributions. </a:t>
            </a:r>
          </a:p>
          <a:p>
            <a:endParaRPr lang="en-US" baseline="0"/>
          </a:p>
          <a:p>
            <a:r>
              <a:rPr lang="en-US" baseline="0"/>
              <a:t>We have implicit models, like generative adversarial networks, where we directly represent a sampling process, </a:t>
            </a:r>
          </a:p>
          <a:p>
            <a:r>
              <a:rPr lang="en-US" baseline="0"/>
              <a:t>For example, we start with some random noise, we feed it into a transformation, and that  produces a sample x. This implicitly defines a distribution over the objects this process can generate. </a:t>
            </a:r>
          </a:p>
          <a:p>
            <a:endParaRPr lang="en-US" baseline="0"/>
          </a:p>
          <a:p>
            <a:r>
              <a:rPr lang="en-US" baseline="0"/>
              <a:t>Implicit models are very commonly used and generally give good samples, but they are hard to train, and there is no likelihood, nor principled way for model comparison.</a:t>
            </a:r>
            <a:endParaRPr lang="en-US"/>
          </a:p>
        </p:txBody>
      </p:sp>
      <p:sp>
        <p:nvSpPr>
          <p:cNvPr id="4" name="Slide Number Placeholder 3"/>
          <p:cNvSpPr>
            <a:spLocks noGrp="1"/>
          </p:cNvSpPr>
          <p:nvPr>
            <p:ph type="sldNum" sz="quarter" idx="5"/>
          </p:nvPr>
        </p:nvSpPr>
        <p:spPr/>
        <p:txBody>
          <a:bodyPr/>
          <a:lstStyle/>
          <a:p>
            <a:fld id="{C07BA646-B2D1-F647-8334-70AD2CB96DB0}" type="slidenum">
              <a:rPr lang="en-US" altLang="x-none"/>
              <a:pPr/>
              <a:t>2</a:t>
            </a:fld>
            <a:endParaRPr lang="en-US" altLang="x-none"/>
          </a:p>
        </p:txBody>
      </p:sp>
    </p:spTree>
    <p:extLst>
      <p:ext uri="{BB962C8B-B14F-4D97-AF65-F5344CB8AC3E}">
        <p14:creationId xmlns:p14="http://schemas.microsoft.com/office/powerpoint/2010/main" val="40300935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also have explicit models as the other category of popular generative model, where we represent a probability density or mass function.</a:t>
            </a:r>
          </a:p>
          <a:p>
            <a:endParaRPr lang="en-US"/>
          </a:p>
          <a:p>
            <a:r>
              <a:rPr lang="en-US"/>
              <a:t>We have many popular density models for modeling the probability density function. Here are some examples.</a:t>
            </a:r>
          </a:p>
          <a:p>
            <a:endParaRPr lang="en-US"/>
          </a:p>
          <a:p>
            <a:r>
              <a:rPr lang="en-US"/>
              <a:t>One advantage is that explicit models can be trained by maximum likelihood, and </a:t>
            </a:r>
            <a:r>
              <a:rPr lang="en-US" baseline="0"/>
              <a:t>we know how to compare models based on likelihoods.</a:t>
            </a:r>
          </a:p>
          <a:p>
            <a:endParaRPr lang="en-US" baseline="0"/>
          </a:p>
          <a:p>
            <a:r>
              <a:rPr lang="en-US" baseline="0"/>
              <a:t>One limitation is that these models need to be normalized, and there are tradeoffs between tractability, the ability to sample and evaluate likelihoods efficiently, and the flexibility of the distributions that one is able to capture this way.</a:t>
            </a:r>
          </a:p>
          <a:p>
            <a:endParaRPr lang="en-US"/>
          </a:p>
        </p:txBody>
      </p:sp>
      <p:sp>
        <p:nvSpPr>
          <p:cNvPr id="4" name="Slide Number Placeholder 3"/>
          <p:cNvSpPr>
            <a:spLocks noGrp="1"/>
          </p:cNvSpPr>
          <p:nvPr>
            <p:ph type="sldNum" sz="quarter" idx="5"/>
          </p:nvPr>
        </p:nvSpPr>
        <p:spPr/>
        <p:txBody>
          <a:bodyPr/>
          <a:lstStyle/>
          <a:p>
            <a:fld id="{C07BA646-B2D1-F647-8334-70AD2CB96DB0}" type="slidenum">
              <a:rPr lang="en-US" altLang="x-none"/>
              <a:pPr/>
              <a:t>3</a:t>
            </a:fld>
            <a:endParaRPr lang="en-US" altLang="x-none"/>
          </a:p>
        </p:txBody>
      </p:sp>
    </p:spTree>
    <p:extLst>
      <p:ext uri="{BB962C8B-B14F-4D97-AF65-F5344CB8AC3E}">
        <p14:creationId xmlns:p14="http://schemas.microsoft.com/office/powerpoint/2010/main" val="14303680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In this talk, I am gonna focus on another way of representing a probability distribution. Notice that when the pdf is differentiable, we can compute its gradient over the random variable. This gradient is widely known as the score function of a probability distribution. Be careful that this is NOT the gradient wrt model parameters.</a:t>
            </a:r>
          </a:p>
          <a:p>
            <a:endParaRPr lang="en-US"/>
          </a:p>
          <a:p>
            <a:r>
              <a:rPr lang="en-US"/>
              <a:t>In the following image, we show scores and density function together for a mixture of Gaussian. The density function is color coded, where darker color means higher probability density. The score is a vector field of gradients that point to directions where probability densities grow most quickly.  Both density and score functions are equivalent ways of describing the same probability distribution when the density is differentiable.</a:t>
            </a:r>
          </a:p>
          <a:p>
            <a:endParaRPr lang="en-US"/>
          </a:p>
          <a:p>
            <a:r>
              <a:rPr lang="en-US"/>
              <a:t>However, density functions have to be normalized no matter how you vary the parameterization and model parameters, which limit their flexibility. In constrast, score functions do not have any difficult constraints and are much more flexible to parameterize.</a:t>
            </a:r>
          </a:p>
        </p:txBody>
      </p:sp>
      <p:sp>
        <p:nvSpPr>
          <p:cNvPr id="4" name="Slide Number Placeholder 3"/>
          <p:cNvSpPr>
            <a:spLocks noGrp="1"/>
          </p:cNvSpPr>
          <p:nvPr>
            <p:ph type="sldNum" sz="quarter" idx="5"/>
          </p:nvPr>
        </p:nvSpPr>
        <p:spPr/>
        <p:txBody>
          <a:bodyPr/>
          <a:lstStyle/>
          <a:p>
            <a:fld id="{C07BA646-B2D1-F647-8334-70AD2CB96DB0}" type="slidenum">
              <a:rPr lang="en-US" altLang="x-none"/>
              <a:pPr/>
              <a:t>4</a:t>
            </a:fld>
            <a:endParaRPr lang="en-US" altLang="x-none"/>
          </a:p>
        </p:txBody>
      </p:sp>
    </p:spTree>
    <p:extLst>
      <p:ext uri="{BB962C8B-B14F-4D97-AF65-F5344CB8AC3E}">
        <p14:creationId xmlns:p14="http://schemas.microsoft.com/office/powerpoint/2010/main" val="9560448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a:t>How can we estimate scores from data samples? This is the task of score estimation.</a:t>
            </a:r>
          </a:p>
          <a:p>
            <a:endParaRPr lang="en-US"/>
          </a:p>
          <a:p>
            <a:r>
              <a:rPr lang="en-US"/>
              <a:t>Formally, we are given i.i.d samples x1, x2, to xN from p_data. The task to estimate the score function. We propose a score model, which is a trainable vector-valued function that approximates the data score.</a:t>
            </a:r>
          </a:p>
          <a:p>
            <a:endParaRPr lang="en-US"/>
          </a:p>
          <a:p>
            <a:r>
              <a:rPr lang="en-US"/>
              <a:t>In order to train our score model, we need an objective function to measure the difference between the model score and data score. </a:t>
            </a:r>
          </a:p>
          <a:p>
            <a:endParaRPr lang="en-US"/>
          </a:p>
          <a:p>
            <a:r>
              <a:rPr lang="en-US"/>
              <a:t>Suppose we have the vector field of scores of p_data, and the scores from our model. Consider the data score and model score evaluated at each point in the space. We can compute the Eucledian difference at each point, and average them to measure the difference between model score and data score.</a:t>
            </a:r>
          </a:p>
          <a:p>
            <a:endParaRPr lang="en-US"/>
          </a:p>
          <a:p>
            <a:r>
              <a:rPr lang="en-US"/>
              <a:t>We can summarize the intuition as the following objective, which is the expected Eucledian distance between data and model scores over the data distribution. This objective is known as the Fisher divergence. However, we do not know the ground-truth data score, and Fisher divergence is not directly computable. Luckily, we can use integration by parts to eliminate the dependency on data scores, which gives us the following objective that is equivalent to Fisher divergence up to a constant. This objective is known as the score matching objective, and does not depend on unknown quantities such as the data scores.</a:t>
            </a:r>
          </a:p>
          <a:p>
            <a:endParaRPr lang="en-US"/>
          </a:p>
          <a:p>
            <a:r>
              <a:rPr lang="en-US"/>
              <a:t>Given iid samples, the score matching objective can be easily estimated using empirical means.</a:t>
            </a:r>
          </a:p>
          <a:p>
            <a:endParaRPr lang="en-US"/>
          </a:p>
          <a:p>
            <a:endParaRPr lang="en-US"/>
          </a:p>
          <a:p>
            <a:endParaRPr lang="en-US"/>
          </a:p>
        </p:txBody>
      </p:sp>
      <p:sp>
        <p:nvSpPr>
          <p:cNvPr id="4" name="Slide Number Placeholder 3"/>
          <p:cNvSpPr>
            <a:spLocks noGrp="1"/>
          </p:cNvSpPr>
          <p:nvPr>
            <p:ph type="sldNum" sz="quarter" idx="5"/>
          </p:nvPr>
        </p:nvSpPr>
        <p:spPr/>
        <p:txBody>
          <a:bodyPr/>
          <a:lstStyle/>
          <a:p>
            <a:fld id="{C07BA646-B2D1-F647-8334-70AD2CB96DB0}" type="slidenum">
              <a:rPr lang="en-US" altLang="x-none"/>
              <a:pPr/>
              <a:t>5</a:t>
            </a:fld>
            <a:endParaRPr lang="en-US" altLang="x-none"/>
          </a:p>
        </p:txBody>
      </p:sp>
    </p:spTree>
    <p:extLst>
      <p:ext uri="{BB962C8B-B14F-4D97-AF65-F5344CB8AC3E}">
        <p14:creationId xmlns:p14="http://schemas.microsoft.com/office/powerpoint/2010/main" val="33296618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After we learn the score model using score matching, we can define a new generative model if we can directly produce samples from the score model.</a:t>
            </a:r>
          </a:p>
          <a:p>
            <a:endParaRPr lang="en-US"/>
          </a:p>
          <a:p>
            <a:r>
              <a:rPr lang="en-US"/>
              <a:t>How can we do that?</a:t>
            </a:r>
          </a:p>
          <a:p>
            <a:endParaRPr lang="en-US"/>
          </a:p>
          <a:p>
            <a:r>
              <a:rPr lang="en-US"/>
              <a:t>Imagine that we have many random data points in the space. Can we move these random data points close to samples from the distribution? One intuitive approach might be following the vector field of scores to move our random points. However, this will cause all points to collapse to several local attractors. </a:t>
            </a:r>
          </a:p>
          <a:p>
            <a:endParaRPr lang="en-US"/>
          </a:p>
          <a:p>
            <a:r>
              <a:rPr lang="en-US"/>
              <a:t>Instead, there is a procedure called Langevin dynamics where we follow the scores but add a bit Gaussian noise. This is guaranteed to give correct samples under some conditions.</a:t>
            </a:r>
          </a:p>
          <a:p>
            <a:endParaRPr lang="en-US"/>
          </a:p>
          <a:p>
            <a:endParaRPr lang="en-US"/>
          </a:p>
        </p:txBody>
      </p:sp>
      <p:sp>
        <p:nvSpPr>
          <p:cNvPr id="4" name="Slide Number Placeholder 3"/>
          <p:cNvSpPr>
            <a:spLocks noGrp="1"/>
          </p:cNvSpPr>
          <p:nvPr>
            <p:ph type="sldNum" sz="quarter" idx="5"/>
          </p:nvPr>
        </p:nvSpPr>
        <p:spPr/>
        <p:txBody>
          <a:bodyPr/>
          <a:lstStyle/>
          <a:p>
            <a:fld id="{C07BA646-B2D1-F647-8334-70AD2CB96DB0}" type="slidenum">
              <a:rPr lang="en-US" altLang="x-none"/>
              <a:pPr/>
              <a:t>6</a:t>
            </a:fld>
            <a:endParaRPr lang="en-US" altLang="x-none"/>
          </a:p>
        </p:txBody>
      </p:sp>
    </p:spTree>
    <p:extLst>
      <p:ext uri="{BB962C8B-B14F-4D97-AF65-F5344CB8AC3E}">
        <p14:creationId xmlns:p14="http://schemas.microsoft.com/office/powerpoint/2010/main" val="40037137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we can define a new framework of generative modeling, which we name as score-based generative modeling.</a:t>
            </a:r>
          </a:p>
          <a:p>
            <a:endParaRPr lang="en-US"/>
          </a:p>
          <a:p>
            <a:r>
              <a:rPr lang="en-US"/>
              <a:t>Suppose the only information we know is the iid samples from the data distribution.</a:t>
            </a:r>
          </a:p>
          <a:p>
            <a:endParaRPr lang="en-US"/>
          </a:p>
          <a:p>
            <a:r>
              <a:rPr lang="en-US"/>
              <a:t>Score-based generative modeling works by first estimating the score of data by training a score model using score matching.</a:t>
            </a:r>
          </a:p>
          <a:p>
            <a:endParaRPr lang="en-US"/>
          </a:p>
          <a:p>
            <a:r>
              <a:rPr lang="en-US"/>
              <a:t>Next, score-based generative modeling produces samples with Langevin dynamics, using the score model just learnt. This gives us approximate samples from the data distribution.</a:t>
            </a:r>
          </a:p>
          <a:p>
            <a:endParaRPr lang="en-US"/>
          </a:p>
        </p:txBody>
      </p:sp>
      <p:sp>
        <p:nvSpPr>
          <p:cNvPr id="4" name="Slide Number Placeholder 3"/>
          <p:cNvSpPr>
            <a:spLocks noGrp="1"/>
          </p:cNvSpPr>
          <p:nvPr>
            <p:ph type="sldNum" sz="quarter" idx="5"/>
          </p:nvPr>
        </p:nvSpPr>
        <p:spPr/>
        <p:txBody>
          <a:bodyPr/>
          <a:lstStyle/>
          <a:p>
            <a:fld id="{C07BA646-B2D1-F647-8334-70AD2CB96DB0}" type="slidenum">
              <a:rPr lang="en-US" altLang="x-none"/>
              <a:pPr/>
              <a:t>7</a:t>
            </a:fld>
            <a:endParaRPr lang="en-US" altLang="x-none"/>
          </a:p>
        </p:txBody>
      </p:sp>
    </p:spTree>
    <p:extLst>
      <p:ext uri="{BB962C8B-B14F-4D97-AF65-F5344CB8AC3E}">
        <p14:creationId xmlns:p14="http://schemas.microsoft.com/office/powerpoint/2010/main" val="22685684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Before applying score-based generative modeling to data distributions in the real world, we first need to deal with some complexities. </a:t>
            </a:r>
          </a:p>
          <a:p>
            <a:endParaRPr lang="en-US"/>
          </a:p>
          <a:p>
            <a:r>
              <a:rPr lang="en-US"/>
              <a:t>First, scores can be undefined either when the data distribution is supported on a low-dimensional manifold, or when the data are discrete.</a:t>
            </a:r>
          </a:p>
          <a:p>
            <a:endParaRPr lang="en-US"/>
          </a:p>
          <a:p>
            <a:r>
              <a:rPr lang="en-US"/>
              <a:t>(This slide can be better, a bit confusing)</a:t>
            </a:r>
          </a:p>
          <a:p>
            <a:endParaRPr lang="en-US"/>
          </a:p>
          <a:p>
            <a:r>
              <a:rPr lang="en-US"/>
              <a:t>In both cases, adding noise to data can make scores well-defined. Suppose we add Gaussian noise. The distribution of noise-perturbed data is supported on the whole space, and the perturbed data distribution is continuous.</a:t>
            </a:r>
          </a:p>
          <a:p>
            <a:endParaRPr lang="en-US"/>
          </a:p>
          <a:p>
            <a:r>
              <a:rPr lang="en-US"/>
              <a:t>The following figures show that adding noise is critical to the success of score estimation. On the left, I show the loss curve of training a deep score model on CIFAR-10 images. Without any noise, the curve fails to converge. On the right, I show the loss curve when images are perturbed with small Gaussian noise, in which case the loss curve goes down nicely. The variance of added Gaussian noise is 0.0001, very small compared to the range of pixel values, which is [0, 1].</a:t>
            </a:r>
          </a:p>
          <a:p>
            <a:endParaRPr lang="en-US"/>
          </a:p>
          <a:p>
            <a:endParaRPr lang="en-US"/>
          </a:p>
        </p:txBody>
      </p:sp>
      <p:sp>
        <p:nvSpPr>
          <p:cNvPr id="4" name="Slide Number Placeholder 3"/>
          <p:cNvSpPr>
            <a:spLocks noGrp="1"/>
          </p:cNvSpPr>
          <p:nvPr>
            <p:ph type="sldNum" sz="quarter" idx="5"/>
          </p:nvPr>
        </p:nvSpPr>
        <p:spPr/>
        <p:txBody>
          <a:bodyPr/>
          <a:lstStyle/>
          <a:p>
            <a:fld id="{C07BA646-B2D1-F647-8334-70AD2CB96DB0}" type="slidenum">
              <a:rPr lang="en-US" altLang="x-none"/>
              <a:pPr/>
              <a:t>8</a:t>
            </a:fld>
            <a:endParaRPr lang="en-US" altLang="x-none"/>
          </a:p>
        </p:txBody>
      </p:sp>
    </p:spTree>
    <p:extLst>
      <p:ext uri="{BB962C8B-B14F-4D97-AF65-F5344CB8AC3E}">
        <p14:creationId xmlns:p14="http://schemas.microsoft.com/office/powerpoint/2010/main" val="4008431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Score estimation can also be inaccurate in regions of low data density. </a:t>
            </a:r>
          </a:p>
          <a:p>
            <a:endParaRPr lang="en-US"/>
          </a:p>
          <a:p>
            <a:r>
              <a:rPr lang="en-US"/>
              <a:t>To illustrate this fact, let’s consider a mixture of Gaussian distribution. The left figure is the data density. The middle figure shows ground-truth data scores, while the right figure shows estimated scores. </a:t>
            </a:r>
          </a:p>
          <a:p>
            <a:endParaRPr lang="en-US"/>
          </a:p>
          <a:p>
            <a:r>
              <a:rPr lang="en-US"/>
              <a:t>Comparing middle and right figures,  score estimation is only accurate in the highlighted regions, which are those of high data density. For low-data density regions between the two modes, the score estimation is vastly inaccurate.</a:t>
            </a:r>
          </a:p>
          <a:p>
            <a:endParaRPr lang="en-US"/>
          </a:p>
          <a:p>
            <a:r>
              <a:rPr lang="en-US"/>
              <a:t>Why can this happen? Recall that the score estimation objective is equivalent to the Fisher divergence, which is the expected squared distance over the data distribution. When estimated using iid samples, the objective only considers the difference between data and model scores evaluated at data samples.</a:t>
            </a:r>
          </a:p>
          <a:p>
            <a:endParaRPr lang="en-US"/>
          </a:p>
          <a:p>
            <a:r>
              <a:rPr lang="en-US"/>
              <a:t>This can give relatively accurate score estimation in regions that enough data samples are provided. But in regions of low data density where almost no data samples are provided, the estimation can be inaccurate.</a:t>
            </a:r>
          </a:p>
          <a:p>
            <a:endParaRPr lang="en-US"/>
          </a:p>
        </p:txBody>
      </p:sp>
      <p:sp>
        <p:nvSpPr>
          <p:cNvPr id="4" name="Slide Number Placeholder 3"/>
          <p:cNvSpPr>
            <a:spLocks noGrp="1"/>
          </p:cNvSpPr>
          <p:nvPr>
            <p:ph type="sldNum" sz="quarter" idx="5"/>
          </p:nvPr>
        </p:nvSpPr>
        <p:spPr/>
        <p:txBody>
          <a:bodyPr/>
          <a:lstStyle/>
          <a:p>
            <a:fld id="{C07BA646-B2D1-F647-8334-70AD2CB96DB0}" type="slidenum">
              <a:rPr lang="en-US" altLang="x-none"/>
              <a:pPr/>
              <a:t>9</a:t>
            </a:fld>
            <a:endParaRPr lang="en-US" altLang="x-none"/>
          </a:p>
        </p:txBody>
      </p:sp>
    </p:spTree>
    <p:extLst>
      <p:ext uri="{BB962C8B-B14F-4D97-AF65-F5344CB8AC3E}">
        <p14:creationId xmlns:p14="http://schemas.microsoft.com/office/powerpoint/2010/main" val="17331447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5" name="Rectangle 4"/>
          <p:cNvSpPr>
            <a:spLocks noChangeArrowheads="1"/>
          </p:cNvSpPr>
          <p:nvPr/>
        </p:nvSpPr>
        <p:spPr bwMode="auto">
          <a:xfrm>
            <a:off x="0" y="4806950"/>
            <a:ext cx="9155113" cy="342900"/>
          </a:xfrm>
          <a:prstGeom prst="rect">
            <a:avLst/>
          </a:prstGeom>
          <a:solidFill>
            <a:srgbClr val="8C1515"/>
          </a:solidFill>
          <a:ln w="9525">
            <a:solidFill>
              <a:srgbClr val="8C1515"/>
            </a:solidFill>
            <a:miter lim="800000"/>
            <a:headEnd/>
            <a:tailEnd/>
          </a:ln>
          <a:effectLst>
            <a:outerShdw blurRad="38100" dist="25401" dir="2700000" algn="br" rotWithShape="0">
              <a:srgbClr val="000000">
                <a:alpha val="59999"/>
              </a:srgbClr>
            </a:outerShdw>
          </a:effectLst>
        </p:spPr>
        <p:txBody>
          <a:bodyPr anchor="ctr"/>
          <a:lstStyle>
            <a:lvl1pPr eaLnBrk="0" hangingPunct="0">
              <a:defRPr sz="2400">
                <a:solidFill>
                  <a:schemeClr val="tx1"/>
                </a:solidFill>
                <a:latin typeface="Source Sans Pro" charset="0"/>
                <a:ea typeface="ＭＳ Ｐゴシック" charset="-128"/>
              </a:defRPr>
            </a:lvl1pPr>
            <a:lvl2pPr marL="742950" indent="-285750" eaLnBrk="0" hangingPunct="0">
              <a:defRPr sz="2400">
                <a:solidFill>
                  <a:schemeClr val="tx1"/>
                </a:solidFill>
                <a:latin typeface="Source Sans Pro" charset="0"/>
                <a:ea typeface="ＭＳ Ｐゴシック" charset="-128"/>
              </a:defRPr>
            </a:lvl2pPr>
            <a:lvl3pPr marL="1143000" indent="-228600" eaLnBrk="0" hangingPunct="0">
              <a:defRPr sz="2400">
                <a:solidFill>
                  <a:schemeClr val="tx1"/>
                </a:solidFill>
                <a:latin typeface="Source Sans Pro" charset="0"/>
                <a:ea typeface="ＭＳ Ｐゴシック" charset="-128"/>
              </a:defRPr>
            </a:lvl3pPr>
            <a:lvl4pPr marL="1600200" indent="-228600" eaLnBrk="0" hangingPunct="0">
              <a:defRPr sz="2400">
                <a:solidFill>
                  <a:schemeClr val="tx1"/>
                </a:solidFill>
                <a:latin typeface="Source Sans Pro" charset="0"/>
                <a:ea typeface="ＭＳ Ｐゴシック" charset="-128"/>
              </a:defRPr>
            </a:lvl4pPr>
            <a:lvl5pPr marL="2057400" indent="-228600" eaLnBrk="0" hangingPunct="0">
              <a:defRPr sz="2400">
                <a:solidFill>
                  <a:schemeClr val="tx1"/>
                </a:solidFill>
                <a:latin typeface="Source Sans Pro"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Source Sans Pro"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Source Sans Pro"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Source Sans Pro"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Source Sans Pro" charset="0"/>
                <a:ea typeface="ＭＳ Ｐゴシック" charset="-128"/>
              </a:defRPr>
            </a:lvl9pPr>
          </a:lstStyle>
          <a:p>
            <a:pPr algn="ctr" eaLnBrk="1" hangingPunct="1"/>
            <a:endParaRPr lang="x-none" altLang="x-none" sz="1800">
              <a:solidFill>
                <a:srgbClr val="FFFFFF"/>
              </a:solidFill>
              <a:latin typeface="Arial" charset="0"/>
            </a:endParaRPr>
          </a:p>
        </p:txBody>
      </p:sp>
      <p:pic>
        <p:nvPicPr>
          <p:cNvPr id="6" name="Picture 14" title="Stanford University"/>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56450" y="4883150"/>
            <a:ext cx="1546225" cy="188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57200" y="1792517"/>
            <a:ext cx="8229600" cy="618473"/>
          </a:xfrm>
          <a:prstGeom prst="rect">
            <a:avLst/>
          </a:prstGeom>
        </p:spPr>
        <p:txBody>
          <a:bodyPr>
            <a:noAutofit/>
          </a:bodyPr>
          <a:lstStyle>
            <a:lvl1pPr algn="ctr">
              <a:defRPr sz="3600">
                <a:solidFill>
                  <a:schemeClr val="tx1"/>
                </a:solidFill>
              </a:defRPr>
            </a:lvl1pPr>
          </a:lstStyle>
          <a:p>
            <a:r>
              <a:rPr lang="en-US"/>
              <a:t>Click to edit Master title style</a:t>
            </a:r>
          </a:p>
        </p:txBody>
      </p:sp>
      <p:sp>
        <p:nvSpPr>
          <p:cNvPr id="12" name="Text Placeholder 33"/>
          <p:cNvSpPr>
            <a:spLocks noGrp="1"/>
          </p:cNvSpPr>
          <p:nvPr>
            <p:ph type="body" sz="quarter" idx="18"/>
          </p:nvPr>
        </p:nvSpPr>
        <p:spPr>
          <a:xfrm>
            <a:off x="1603375" y="3599022"/>
            <a:ext cx="6059488" cy="205740"/>
          </a:xfrm>
          <a:prstGeom prst="rect">
            <a:avLst/>
          </a:prstGeom>
        </p:spPr>
        <p:txBody>
          <a:bodyPr wrap="none" anchor="ctr" anchorCtr="1">
            <a:noAutofit/>
          </a:bodyPr>
          <a:lstStyle>
            <a:lvl1pPr algn="ctr">
              <a:buNone/>
              <a:defRPr sz="1800" cap="none" spc="0" baseline="0">
                <a:solidFill>
                  <a:schemeClr val="tx1">
                    <a:lumMod val="65000"/>
                    <a:lumOff val="35000"/>
                  </a:schemeClr>
                </a:solidFill>
              </a:defRPr>
            </a:lvl1pPr>
            <a:lvl2pPr>
              <a:buNone/>
              <a:defRPr/>
            </a:lvl2pPr>
            <a:lvl3pPr>
              <a:buNone/>
              <a:defRPr/>
            </a:lvl3pPr>
            <a:lvl4pPr>
              <a:buNone/>
              <a:defRPr/>
            </a:lvl4pPr>
            <a:lvl5pPr>
              <a:buNone/>
              <a:defRPr/>
            </a:lvl5pPr>
          </a:lstStyle>
          <a:p>
            <a:pPr lvl="0"/>
            <a:r>
              <a:rPr lang="en-US"/>
              <a:t>Click to edit Master text styles</a:t>
            </a:r>
          </a:p>
        </p:txBody>
      </p:sp>
      <p:sp>
        <p:nvSpPr>
          <p:cNvPr id="13" name="Subtitle 2"/>
          <p:cNvSpPr>
            <a:spLocks noGrp="1"/>
          </p:cNvSpPr>
          <p:nvPr>
            <p:ph type="subTitle" idx="1"/>
          </p:nvPr>
        </p:nvSpPr>
        <p:spPr>
          <a:xfrm>
            <a:off x="457200" y="2410990"/>
            <a:ext cx="8229600" cy="461897"/>
          </a:xfrm>
          <a:prstGeom prst="rect">
            <a:avLst/>
          </a:prstGeom>
        </p:spPr>
        <p:txBody>
          <a:bodyPr>
            <a:noAutofit/>
          </a:bodyPr>
          <a:lstStyle>
            <a:lvl1pPr marL="0" indent="0" algn="ctr">
              <a:buNone/>
              <a:defRPr sz="2100" cap="small" spc="300">
                <a:solidFill>
                  <a:srgbClr val="A4001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497092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Section Header">
    <p:spTree>
      <p:nvGrpSpPr>
        <p:cNvPr id="1" name=""/>
        <p:cNvGrpSpPr/>
        <p:nvPr/>
      </p:nvGrpSpPr>
      <p:grpSpPr>
        <a:xfrm>
          <a:off x="0" y="0"/>
          <a:ext cx="0" cy="0"/>
          <a:chOff x="0" y="0"/>
          <a:chExt cx="0" cy="0"/>
        </a:xfrm>
      </p:grpSpPr>
      <p:sp>
        <p:nvSpPr>
          <p:cNvPr id="5" name="Rectangle 4"/>
          <p:cNvSpPr>
            <a:spLocks noChangeArrowheads="1"/>
          </p:cNvSpPr>
          <p:nvPr/>
        </p:nvSpPr>
        <p:spPr bwMode="auto">
          <a:xfrm>
            <a:off x="0" y="4806950"/>
            <a:ext cx="9155113" cy="342900"/>
          </a:xfrm>
          <a:prstGeom prst="rect">
            <a:avLst/>
          </a:prstGeom>
          <a:solidFill>
            <a:schemeClr val="bg2"/>
          </a:solidFill>
          <a:ln w="9525">
            <a:solidFill>
              <a:schemeClr val="accent1"/>
            </a:solidFill>
            <a:miter lim="800000"/>
            <a:headEnd/>
            <a:tailEnd/>
          </a:ln>
          <a:effectLst>
            <a:outerShdw blurRad="38100" dist="25401" dir="2700000" algn="br" rotWithShape="0">
              <a:srgbClr val="000000">
                <a:alpha val="59999"/>
              </a:srgbClr>
            </a:outerShdw>
          </a:effectLst>
        </p:spPr>
        <p:txBody>
          <a:bodyPr anchor="ctr"/>
          <a:lstStyle>
            <a:lvl1pPr eaLnBrk="0" hangingPunct="0">
              <a:defRPr sz="2400">
                <a:solidFill>
                  <a:schemeClr val="tx1"/>
                </a:solidFill>
                <a:latin typeface="Source Sans Pro" charset="0"/>
                <a:ea typeface="ＭＳ Ｐゴシック" charset="-128"/>
              </a:defRPr>
            </a:lvl1pPr>
            <a:lvl2pPr marL="742950" indent="-285750" eaLnBrk="0" hangingPunct="0">
              <a:defRPr sz="2400">
                <a:solidFill>
                  <a:schemeClr val="tx1"/>
                </a:solidFill>
                <a:latin typeface="Source Sans Pro" charset="0"/>
                <a:ea typeface="ＭＳ Ｐゴシック" charset="-128"/>
              </a:defRPr>
            </a:lvl2pPr>
            <a:lvl3pPr marL="1143000" indent="-228600" eaLnBrk="0" hangingPunct="0">
              <a:defRPr sz="2400">
                <a:solidFill>
                  <a:schemeClr val="tx1"/>
                </a:solidFill>
                <a:latin typeface="Source Sans Pro" charset="0"/>
                <a:ea typeface="ＭＳ Ｐゴシック" charset="-128"/>
              </a:defRPr>
            </a:lvl3pPr>
            <a:lvl4pPr marL="1600200" indent="-228600" eaLnBrk="0" hangingPunct="0">
              <a:defRPr sz="2400">
                <a:solidFill>
                  <a:schemeClr val="tx1"/>
                </a:solidFill>
                <a:latin typeface="Source Sans Pro" charset="0"/>
                <a:ea typeface="ＭＳ Ｐゴシック" charset="-128"/>
              </a:defRPr>
            </a:lvl4pPr>
            <a:lvl5pPr marL="2057400" indent="-228600" eaLnBrk="0" hangingPunct="0">
              <a:defRPr sz="2400">
                <a:solidFill>
                  <a:schemeClr val="tx1"/>
                </a:solidFill>
                <a:latin typeface="Source Sans Pro"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Source Sans Pro"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Source Sans Pro"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Source Sans Pro"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Source Sans Pro" charset="0"/>
                <a:ea typeface="ＭＳ Ｐゴシック" charset="-128"/>
              </a:defRPr>
            </a:lvl9pPr>
          </a:lstStyle>
          <a:p>
            <a:pPr algn="ctr" eaLnBrk="1" hangingPunct="1"/>
            <a:endParaRPr lang="x-none" altLang="x-none" sz="1800">
              <a:solidFill>
                <a:srgbClr val="FFFFFF"/>
              </a:solidFill>
              <a:latin typeface="Arial" charset="0"/>
            </a:endParaRPr>
          </a:p>
        </p:txBody>
      </p:sp>
      <p:pic>
        <p:nvPicPr>
          <p:cNvPr id="7" name="Picture 14" title="Stanford University"/>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56450" y="4883150"/>
            <a:ext cx="1546225" cy="188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Title 1"/>
          <p:cNvSpPr>
            <a:spLocks noGrp="1"/>
          </p:cNvSpPr>
          <p:nvPr>
            <p:ph type="title"/>
          </p:nvPr>
        </p:nvSpPr>
        <p:spPr>
          <a:xfrm>
            <a:off x="1603377" y="1538765"/>
            <a:ext cx="2954337" cy="925830"/>
          </a:xfrm>
          <a:prstGeom prst="rect">
            <a:avLst/>
          </a:prstGeom>
        </p:spPr>
        <p:txBody>
          <a:bodyPr/>
          <a:lstStyle>
            <a:lvl1pPr algn="r">
              <a:defRPr sz="2000" b="1">
                <a:solidFill>
                  <a:schemeClr val="tx1"/>
                </a:solidFill>
              </a:defRPr>
            </a:lvl1pPr>
          </a:lstStyle>
          <a:p>
            <a:r>
              <a:rPr lang="en-US"/>
              <a:t>Click to edit Master title style</a:t>
            </a:r>
          </a:p>
        </p:txBody>
      </p:sp>
      <p:sp>
        <p:nvSpPr>
          <p:cNvPr id="13" name="Text Placeholder 3"/>
          <p:cNvSpPr>
            <a:spLocks noGrp="1"/>
          </p:cNvSpPr>
          <p:nvPr>
            <p:ph type="body" sz="half" idx="2"/>
          </p:nvPr>
        </p:nvSpPr>
        <p:spPr>
          <a:xfrm>
            <a:off x="1603377" y="2571750"/>
            <a:ext cx="2954337" cy="932975"/>
          </a:xfrm>
          <a:prstGeom prst="rect">
            <a:avLst/>
          </a:prstGeom>
        </p:spPr>
        <p:txBody>
          <a:bodyPr/>
          <a:lstStyle>
            <a:lvl1pPr marL="0" indent="0" algn="r">
              <a:buNone/>
              <a:defRPr sz="1200" cap="all" spc="300">
                <a:solidFill>
                  <a:srgbClr val="A4001D"/>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Picture Placeholder 16"/>
          <p:cNvSpPr>
            <a:spLocks noGrp="1"/>
          </p:cNvSpPr>
          <p:nvPr>
            <p:ph type="pic" sz="quarter" idx="13"/>
          </p:nvPr>
        </p:nvSpPr>
        <p:spPr>
          <a:xfrm>
            <a:off x="4665662" y="1535112"/>
            <a:ext cx="1951038" cy="1951038"/>
          </a:xfrm>
          <a:prstGeom prst="rect">
            <a:avLst/>
          </a:prstGeom>
          <a:blipFill rotWithShape="1">
            <a:blip r:embed="rId3"/>
            <a:stretch>
              <a:fillRect/>
            </a:stretch>
          </a:blipFill>
          <a:effectLst>
            <a:outerShdw blurRad="50800" dist="25400" dir="2700000" algn="tl" rotWithShape="0">
              <a:prstClr val="black">
                <a:alpha val="36000"/>
              </a:prstClr>
            </a:outerShdw>
          </a:effectLst>
        </p:spPr>
        <p:style>
          <a:lnRef idx="3">
            <a:schemeClr val="lt1"/>
          </a:lnRef>
          <a:fillRef idx="1">
            <a:schemeClr val="accent5"/>
          </a:fillRef>
          <a:effectRef idx="1">
            <a:schemeClr val="accent5"/>
          </a:effectRef>
          <a:fontRef idx="none"/>
        </p:style>
        <p:txBody>
          <a:bodyPr/>
          <a:lstStyle>
            <a:lvl1pPr>
              <a:defRPr lang="en-US" sz="1200" dirty="0"/>
            </a:lvl1pPr>
          </a:lstStyle>
          <a:p>
            <a:pPr lvl="0"/>
            <a:r>
              <a:rPr lang="en-US" noProof="0"/>
              <a:t>Click icon to add picture</a:t>
            </a:r>
          </a:p>
        </p:txBody>
      </p:sp>
    </p:spTree>
    <p:extLst>
      <p:ext uri="{BB962C8B-B14F-4D97-AF65-F5344CB8AC3E}">
        <p14:creationId xmlns:p14="http://schemas.microsoft.com/office/powerpoint/2010/main" val="1433237615"/>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48776" y="359541"/>
            <a:ext cx="7707862" cy="488024"/>
          </a:xfrm>
          <a:prstGeom prst="rect">
            <a:avLst/>
          </a:prstGeom>
        </p:spPr>
        <p:txBody>
          <a:bodyPr/>
          <a:lstStyle>
            <a:lvl1pPr algn="l">
              <a:defRPr sz="2400">
                <a:solidFill>
                  <a:schemeClr val="bg2"/>
                </a:solidFill>
              </a:defRPr>
            </a:lvl1pPr>
          </a:lstStyle>
          <a:p>
            <a:r>
              <a:rPr lang="en-US"/>
              <a:t>Click to edit Master title style</a:t>
            </a:r>
          </a:p>
        </p:txBody>
      </p:sp>
      <p:sp>
        <p:nvSpPr>
          <p:cNvPr id="7" name="Content Placeholder 6"/>
          <p:cNvSpPr>
            <a:spLocks noGrp="1"/>
          </p:cNvSpPr>
          <p:nvPr>
            <p:ph sz="quarter" idx="10"/>
          </p:nvPr>
        </p:nvSpPr>
        <p:spPr>
          <a:xfrm>
            <a:off x="955677" y="908685"/>
            <a:ext cx="7700963" cy="3759042"/>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526906"/>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Slide Number Placeholder 22"/>
          <p:cNvSpPr txBox="1">
            <a:spLocks/>
          </p:cNvSpPr>
          <p:nvPr/>
        </p:nvSpPr>
        <p:spPr>
          <a:xfrm>
            <a:off x="60325" y="7938"/>
            <a:ext cx="457200" cy="457200"/>
          </a:xfrm>
          <a:prstGeom prst="rect">
            <a:avLst/>
          </a:prstGeom>
        </p:spPr>
        <p:txBody>
          <a:bodyPr wrap="none" lIns="45720" tIns="0" rIns="45720" bIns="0" anchor="ctr" anchorCtr="1"/>
          <a:lstStyle>
            <a:lvl1pPr eaLnBrk="0" hangingPunct="0">
              <a:defRPr sz="2400">
                <a:solidFill>
                  <a:schemeClr val="tx1"/>
                </a:solidFill>
                <a:latin typeface="Source Sans Pro" charset="0"/>
                <a:ea typeface="ＭＳ Ｐゴシック" charset="-128"/>
              </a:defRPr>
            </a:lvl1pPr>
            <a:lvl2pPr marL="742950" indent="-285750" eaLnBrk="0" hangingPunct="0">
              <a:defRPr sz="2400">
                <a:solidFill>
                  <a:schemeClr val="tx1"/>
                </a:solidFill>
                <a:latin typeface="Source Sans Pro" charset="0"/>
                <a:ea typeface="ＭＳ Ｐゴシック" charset="-128"/>
              </a:defRPr>
            </a:lvl2pPr>
            <a:lvl3pPr marL="1143000" indent="-228600" eaLnBrk="0" hangingPunct="0">
              <a:defRPr sz="2400">
                <a:solidFill>
                  <a:schemeClr val="tx1"/>
                </a:solidFill>
                <a:latin typeface="Source Sans Pro" charset="0"/>
                <a:ea typeface="ＭＳ Ｐゴシック" charset="-128"/>
              </a:defRPr>
            </a:lvl3pPr>
            <a:lvl4pPr marL="1600200" indent="-228600" eaLnBrk="0" hangingPunct="0">
              <a:defRPr sz="2400">
                <a:solidFill>
                  <a:schemeClr val="tx1"/>
                </a:solidFill>
                <a:latin typeface="Source Sans Pro" charset="0"/>
                <a:ea typeface="ＭＳ Ｐゴシック" charset="-128"/>
              </a:defRPr>
            </a:lvl4pPr>
            <a:lvl5pPr marL="2057400" indent="-228600" eaLnBrk="0" hangingPunct="0">
              <a:defRPr sz="2400">
                <a:solidFill>
                  <a:schemeClr val="tx1"/>
                </a:solidFill>
                <a:latin typeface="Source Sans Pro"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Source Sans Pro"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Source Sans Pro"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Source Sans Pro"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Source Sans Pro" charset="0"/>
                <a:ea typeface="ＭＳ Ｐゴシック" charset="-128"/>
              </a:defRPr>
            </a:lvl9pPr>
          </a:lstStyle>
          <a:p>
            <a:pPr algn="ctr" eaLnBrk="1" hangingPunct="1"/>
            <a:fld id="{306E54C7-70A2-784D-BD78-98420C8A6E53}" type="slidenum">
              <a:rPr lang="en-US" altLang="x-none" sz="1000">
                <a:solidFill>
                  <a:srgbClr val="7F7F7F"/>
                </a:solidFill>
                <a:latin typeface="Arial" charset="0"/>
              </a:rPr>
              <a:pPr algn="ctr" eaLnBrk="1" hangingPunct="1"/>
              <a:t>‹#›</a:t>
            </a:fld>
            <a:endParaRPr lang="en-US" altLang="x-none" sz="1000">
              <a:solidFill>
                <a:srgbClr val="7F7F7F"/>
              </a:solidFill>
              <a:latin typeface="Arial" charset="0"/>
            </a:endParaRPr>
          </a:p>
        </p:txBody>
      </p:sp>
      <p:sp>
        <p:nvSpPr>
          <p:cNvPr id="7" name="Title 1"/>
          <p:cNvSpPr>
            <a:spLocks noGrp="1"/>
          </p:cNvSpPr>
          <p:nvPr>
            <p:ph type="title"/>
          </p:nvPr>
        </p:nvSpPr>
        <p:spPr>
          <a:xfrm>
            <a:off x="948776" y="359541"/>
            <a:ext cx="7707862" cy="488024"/>
          </a:xfrm>
          <a:prstGeom prst="rect">
            <a:avLst/>
          </a:prstGeom>
        </p:spPr>
        <p:txBody>
          <a:bodyPr/>
          <a:lstStyle>
            <a:lvl1pPr algn="l">
              <a:defRPr sz="2400">
                <a:solidFill>
                  <a:schemeClr val="bg2"/>
                </a:solidFill>
              </a:defRPr>
            </a:lvl1pPr>
          </a:lstStyle>
          <a:p>
            <a:r>
              <a:rPr lang="en-US"/>
              <a:t>Click to edit Master title style</a:t>
            </a:r>
          </a:p>
        </p:txBody>
      </p:sp>
      <p:sp>
        <p:nvSpPr>
          <p:cNvPr id="14" name="Content Placeholder 13"/>
          <p:cNvSpPr>
            <a:spLocks noGrp="1"/>
          </p:cNvSpPr>
          <p:nvPr>
            <p:ph sz="quarter" idx="10"/>
          </p:nvPr>
        </p:nvSpPr>
        <p:spPr>
          <a:xfrm>
            <a:off x="949327" y="908685"/>
            <a:ext cx="3787775" cy="3759042"/>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p:cNvSpPr>
            <a:spLocks noGrp="1"/>
          </p:cNvSpPr>
          <p:nvPr>
            <p:ph sz="quarter" idx="11"/>
          </p:nvPr>
        </p:nvSpPr>
        <p:spPr>
          <a:xfrm>
            <a:off x="4876800" y="908685"/>
            <a:ext cx="3779838" cy="3759042"/>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3562600"/>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Horizontal">
    <p:spTree>
      <p:nvGrpSpPr>
        <p:cNvPr id="1" name=""/>
        <p:cNvGrpSpPr/>
        <p:nvPr/>
      </p:nvGrpSpPr>
      <p:grpSpPr>
        <a:xfrm>
          <a:off x="0" y="0"/>
          <a:ext cx="0" cy="0"/>
          <a:chOff x="0" y="0"/>
          <a:chExt cx="0" cy="0"/>
        </a:xfrm>
      </p:grpSpPr>
      <p:sp>
        <p:nvSpPr>
          <p:cNvPr id="7" name="Title 1"/>
          <p:cNvSpPr>
            <a:spLocks noGrp="1"/>
          </p:cNvSpPr>
          <p:nvPr>
            <p:ph type="title"/>
          </p:nvPr>
        </p:nvSpPr>
        <p:spPr>
          <a:xfrm>
            <a:off x="948776" y="359541"/>
            <a:ext cx="7707862" cy="488024"/>
          </a:xfrm>
          <a:prstGeom prst="rect">
            <a:avLst/>
          </a:prstGeom>
        </p:spPr>
        <p:txBody>
          <a:bodyPr/>
          <a:lstStyle>
            <a:lvl1pPr algn="l">
              <a:defRPr sz="2400">
                <a:solidFill>
                  <a:schemeClr val="bg2"/>
                </a:solidFill>
              </a:defRPr>
            </a:lvl1pPr>
          </a:lstStyle>
          <a:p>
            <a:r>
              <a:rPr lang="en-US"/>
              <a:t>Click to edit Master title style</a:t>
            </a:r>
          </a:p>
        </p:txBody>
      </p:sp>
      <p:sp>
        <p:nvSpPr>
          <p:cNvPr id="12" name="Content Placeholder 11"/>
          <p:cNvSpPr>
            <a:spLocks noGrp="1"/>
          </p:cNvSpPr>
          <p:nvPr>
            <p:ph sz="quarter" idx="10"/>
          </p:nvPr>
        </p:nvSpPr>
        <p:spPr>
          <a:xfrm>
            <a:off x="948777" y="908685"/>
            <a:ext cx="7707862" cy="1816607"/>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3"/>
          <p:cNvSpPr>
            <a:spLocks noGrp="1"/>
          </p:cNvSpPr>
          <p:nvPr>
            <p:ph sz="quarter" idx="11"/>
          </p:nvPr>
        </p:nvSpPr>
        <p:spPr>
          <a:xfrm>
            <a:off x="949327" y="2841313"/>
            <a:ext cx="7707313" cy="1816607"/>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5674952"/>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7" name="Title 1"/>
          <p:cNvSpPr>
            <a:spLocks noGrp="1"/>
          </p:cNvSpPr>
          <p:nvPr>
            <p:ph type="title"/>
          </p:nvPr>
        </p:nvSpPr>
        <p:spPr>
          <a:xfrm>
            <a:off x="948776" y="359541"/>
            <a:ext cx="7707862" cy="488024"/>
          </a:xfrm>
          <a:prstGeom prst="rect">
            <a:avLst/>
          </a:prstGeom>
        </p:spPr>
        <p:txBody>
          <a:bodyPr/>
          <a:lstStyle>
            <a:lvl1pPr algn="l">
              <a:defRPr sz="2400">
                <a:solidFill>
                  <a:schemeClr val="bg2"/>
                </a:solidFill>
              </a:defRPr>
            </a:lvl1pPr>
          </a:lstStyle>
          <a:p>
            <a:r>
              <a:rPr lang="en-US"/>
              <a:t>Click to edit Master title style</a:t>
            </a:r>
          </a:p>
        </p:txBody>
      </p:sp>
      <p:sp>
        <p:nvSpPr>
          <p:cNvPr id="3" name="Content Placeholder 2"/>
          <p:cNvSpPr>
            <a:spLocks noGrp="1"/>
          </p:cNvSpPr>
          <p:nvPr>
            <p:ph sz="quarter" idx="10"/>
          </p:nvPr>
        </p:nvSpPr>
        <p:spPr>
          <a:xfrm>
            <a:off x="949327" y="908685"/>
            <a:ext cx="3787775" cy="3759042"/>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11"/>
          </p:nvPr>
        </p:nvSpPr>
        <p:spPr>
          <a:xfrm>
            <a:off x="4876800" y="908686"/>
            <a:ext cx="3779838" cy="1823085"/>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12"/>
          </p:nvPr>
        </p:nvSpPr>
        <p:spPr>
          <a:xfrm>
            <a:off x="4876800" y="2837497"/>
            <a:ext cx="3779838" cy="1830230"/>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912883"/>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7" name="Title 1"/>
          <p:cNvSpPr>
            <a:spLocks noGrp="1"/>
          </p:cNvSpPr>
          <p:nvPr>
            <p:ph type="title"/>
          </p:nvPr>
        </p:nvSpPr>
        <p:spPr>
          <a:xfrm>
            <a:off x="948776" y="359541"/>
            <a:ext cx="7707862" cy="488024"/>
          </a:xfrm>
          <a:prstGeom prst="rect">
            <a:avLst/>
          </a:prstGeom>
        </p:spPr>
        <p:txBody>
          <a:bodyPr/>
          <a:lstStyle>
            <a:lvl1pPr algn="l">
              <a:defRPr sz="2400">
                <a:solidFill>
                  <a:schemeClr val="bg2"/>
                </a:solidFill>
              </a:defRPr>
            </a:lvl1pPr>
          </a:lstStyle>
          <a:p>
            <a:r>
              <a:rPr lang="en-US"/>
              <a:t>Click to edit Master title style</a:t>
            </a:r>
          </a:p>
        </p:txBody>
      </p:sp>
      <p:sp>
        <p:nvSpPr>
          <p:cNvPr id="4" name="Content Placeholder 3"/>
          <p:cNvSpPr>
            <a:spLocks noGrp="1"/>
          </p:cNvSpPr>
          <p:nvPr>
            <p:ph sz="quarter" idx="10"/>
          </p:nvPr>
        </p:nvSpPr>
        <p:spPr>
          <a:xfrm>
            <a:off x="949327" y="908686"/>
            <a:ext cx="3787775" cy="1823085"/>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1"/>
          </p:nvPr>
        </p:nvSpPr>
        <p:spPr>
          <a:xfrm>
            <a:off x="955677" y="2840613"/>
            <a:ext cx="3781425" cy="1827114"/>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12"/>
          </p:nvPr>
        </p:nvSpPr>
        <p:spPr>
          <a:xfrm>
            <a:off x="4876800" y="908686"/>
            <a:ext cx="3779838" cy="1823085"/>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p:cNvSpPr>
            <a:spLocks noGrp="1"/>
          </p:cNvSpPr>
          <p:nvPr>
            <p:ph sz="quarter" idx="13"/>
          </p:nvPr>
        </p:nvSpPr>
        <p:spPr>
          <a:xfrm>
            <a:off x="4876800" y="2840613"/>
            <a:ext cx="3779838" cy="1827114"/>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0567482"/>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5" name="Rectangle 4"/>
          <p:cNvSpPr>
            <a:spLocks noChangeArrowheads="1"/>
          </p:cNvSpPr>
          <p:nvPr/>
        </p:nvSpPr>
        <p:spPr bwMode="auto">
          <a:xfrm>
            <a:off x="0" y="4806950"/>
            <a:ext cx="9155113" cy="342900"/>
          </a:xfrm>
          <a:prstGeom prst="rect">
            <a:avLst/>
          </a:prstGeom>
          <a:solidFill>
            <a:srgbClr val="8C1515"/>
          </a:solidFill>
          <a:ln w="9525">
            <a:solidFill>
              <a:srgbClr val="8C1515"/>
            </a:solidFill>
            <a:miter lim="800000"/>
            <a:headEnd/>
            <a:tailEnd/>
          </a:ln>
          <a:effectLst>
            <a:outerShdw blurRad="38100" dist="25401" dir="2700000" algn="br" rotWithShape="0">
              <a:srgbClr val="000000">
                <a:alpha val="59999"/>
              </a:srgbClr>
            </a:outerShdw>
          </a:effectLst>
        </p:spPr>
        <p:txBody>
          <a:bodyPr anchor="ctr"/>
          <a:lstStyle>
            <a:lvl1pPr eaLnBrk="0" hangingPunct="0">
              <a:defRPr sz="2400">
                <a:solidFill>
                  <a:schemeClr val="tx1"/>
                </a:solidFill>
                <a:latin typeface="Source Sans Pro" charset="0"/>
                <a:ea typeface="ＭＳ Ｐゴシック" charset="-128"/>
              </a:defRPr>
            </a:lvl1pPr>
            <a:lvl2pPr marL="742950" indent="-285750" eaLnBrk="0" hangingPunct="0">
              <a:defRPr sz="2400">
                <a:solidFill>
                  <a:schemeClr val="tx1"/>
                </a:solidFill>
                <a:latin typeface="Source Sans Pro" charset="0"/>
                <a:ea typeface="ＭＳ Ｐゴシック" charset="-128"/>
              </a:defRPr>
            </a:lvl2pPr>
            <a:lvl3pPr marL="1143000" indent="-228600" eaLnBrk="0" hangingPunct="0">
              <a:defRPr sz="2400">
                <a:solidFill>
                  <a:schemeClr val="tx1"/>
                </a:solidFill>
                <a:latin typeface="Source Sans Pro" charset="0"/>
                <a:ea typeface="ＭＳ Ｐゴシック" charset="-128"/>
              </a:defRPr>
            </a:lvl3pPr>
            <a:lvl4pPr marL="1600200" indent="-228600" eaLnBrk="0" hangingPunct="0">
              <a:defRPr sz="2400">
                <a:solidFill>
                  <a:schemeClr val="tx1"/>
                </a:solidFill>
                <a:latin typeface="Source Sans Pro" charset="0"/>
                <a:ea typeface="ＭＳ Ｐゴシック" charset="-128"/>
              </a:defRPr>
            </a:lvl4pPr>
            <a:lvl5pPr marL="2057400" indent="-228600" eaLnBrk="0" hangingPunct="0">
              <a:defRPr sz="2400">
                <a:solidFill>
                  <a:schemeClr val="tx1"/>
                </a:solidFill>
                <a:latin typeface="Source Sans Pro"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Source Sans Pro"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Source Sans Pro"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Source Sans Pro"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Source Sans Pro" charset="0"/>
                <a:ea typeface="ＭＳ Ｐゴシック" charset="-128"/>
              </a:defRPr>
            </a:lvl9pPr>
          </a:lstStyle>
          <a:p>
            <a:pPr algn="ctr" eaLnBrk="1" hangingPunct="1"/>
            <a:endParaRPr lang="x-none" altLang="x-none" sz="1800">
              <a:solidFill>
                <a:srgbClr val="FFFFFF"/>
              </a:solidFill>
              <a:latin typeface="Arial" charset="0"/>
            </a:endParaRPr>
          </a:p>
        </p:txBody>
      </p:sp>
      <p:pic>
        <p:nvPicPr>
          <p:cNvPr id="6" name="Picture 14" title="Stanford University"/>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56450" y="4883150"/>
            <a:ext cx="1546225" cy="188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Title 1"/>
          <p:cNvSpPr>
            <a:spLocks noGrp="1"/>
          </p:cNvSpPr>
          <p:nvPr>
            <p:ph type="title"/>
          </p:nvPr>
        </p:nvSpPr>
        <p:spPr>
          <a:xfrm>
            <a:off x="1603377" y="1538765"/>
            <a:ext cx="2954337" cy="925830"/>
          </a:xfrm>
          <a:prstGeom prst="rect">
            <a:avLst/>
          </a:prstGeom>
        </p:spPr>
        <p:txBody>
          <a:bodyPr/>
          <a:lstStyle>
            <a:lvl1pPr algn="r">
              <a:defRPr sz="2000" b="1">
                <a:solidFill>
                  <a:schemeClr val="tx1"/>
                </a:solidFill>
              </a:defRPr>
            </a:lvl1pPr>
          </a:lstStyle>
          <a:p>
            <a:r>
              <a:rPr lang="en-US"/>
              <a:t>Click to edit Master title style</a:t>
            </a:r>
          </a:p>
        </p:txBody>
      </p:sp>
      <p:sp>
        <p:nvSpPr>
          <p:cNvPr id="13" name="Text Placeholder 3"/>
          <p:cNvSpPr>
            <a:spLocks noGrp="1"/>
          </p:cNvSpPr>
          <p:nvPr>
            <p:ph type="body" sz="half" idx="2"/>
          </p:nvPr>
        </p:nvSpPr>
        <p:spPr>
          <a:xfrm>
            <a:off x="1603377" y="2571750"/>
            <a:ext cx="2954337" cy="932975"/>
          </a:xfrm>
          <a:prstGeom prst="rect">
            <a:avLst/>
          </a:prstGeom>
        </p:spPr>
        <p:txBody>
          <a:bodyPr/>
          <a:lstStyle>
            <a:lvl1pPr marL="0" indent="0" algn="r">
              <a:buNone/>
              <a:defRPr sz="1200" cap="all" spc="300">
                <a:solidFill>
                  <a:srgbClr val="A4001D"/>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Picture Placeholder 16"/>
          <p:cNvSpPr>
            <a:spLocks noGrp="1"/>
          </p:cNvSpPr>
          <p:nvPr>
            <p:ph type="pic" sz="quarter" idx="13"/>
          </p:nvPr>
        </p:nvSpPr>
        <p:spPr>
          <a:xfrm>
            <a:off x="4665662" y="1535112"/>
            <a:ext cx="1951038" cy="1951038"/>
          </a:xfrm>
          <a:prstGeom prst="rect">
            <a:avLst/>
          </a:prstGeom>
          <a:blipFill rotWithShape="1">
            <a:blip r:embed="rId3"/>
            <a:stretch>
              <a:fillRect/>
            </a:stretch>
          </a:blipFill>
          <a:effectLst>
            <a:outerShdw blurRad="50800" dist="25400" dir="2700000" algn="tl" rotWithShape="0">
              <a:prstClr val="black">
                <a:alpha val="36000"/>
              </a:prstClr>
            </a:outerShdw>
          </a:effectLst>
        </p:spPr>
        <p:style>
          <a:lnRef idx="3">
            <a:schemeClr val="lt1"/>
          </a:lnRef>
          <a:fillRef idx="1">
            <a:schemeClr val="accent5"/>
          </a:fillRef>
          <a:effectRef idx="1">
            <a:schemeClr val="accent5"/>
          </a:effectRef>
          <a:fontRef idx="none"/>
        </p:style>
        <p:txBody>
          <a:bodyPr/>
          <a:lstStyle>
            <a:lvl1pPr>
              <a:buNone/>
              <a:defRPr sz="1200"/>
            </a:lvl1pPr>
          </a:lstStyle>
          <a:p>
            <a:pPr lvl="0"/>
            <a:r>
              <a:rPr lang="en-US" noProof="0"/>
              <a:t>Drag picture to placeholder or click icon to add</a:t>
            </a:r>
          </a:p>
        </p:txBody>
      </p:sp>
    </p:spTree>
    <p:extLst>
      <p:ext uri="{BB962C8B-B14F-4D97-AF65-F5344CB8AC3E}">
        <p14:creationId xmlns:p14="http://schemas.microsoft.com/office/powerpoint/2010/main" val="1716852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48776" y="359541"/>
            <a:ext cx="7707862" cy="488024"/>
          </a:xfrm>
          <a:prstGeom prst="rect">
            <a:avLst/>
          </a:prstGeom>
        </p:spPr>
        <p:txBody>
          <a:bodyPr/>
          <a:lstStyle>
            <a:lvl1pPr algn="l">
              <a:defRPr sz="2400">
                <a:solidFill>
                  <a:schemeClr val="bg2"/>
                </a:solidFill>
              </a:defRPr>
            </a:lvl1pPr>
          </a:lstStyle>
          <a:p>
            <a:r>
              <a:rPr lang="en-US"/>
              <a:t>Click to edit Master title style</a:t>
            </a:r>
          </a:p>
        </p:txBody>
      </p:sp>
      <p:sp>
        <p:nvSpPr>
          <p:cNvPr id="7" name="Content Placeholder 6"/>
          <p:cNvSpPr>
            <a:spLocks noGrp="1"/>
          </p:cNvSpPr>
          <p:nvPr>
            <p:ph sz="quarter" idx="10"/>
          </p:nvPr>
        </p:nvSpPr>
        <p:spPr>
          <a:xfrm>
            <a:off x="955677" y="908685"/>
            <a:ext cx="7700963" cy="37590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33839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48776" y="359541"/>
            <a:ext cx="7707862" cy="488024"/>
          </a:xfrm>
          <a:prstGeom prst="rect">
            <a:avLst/>
          </a:prstGeom>
        </p:spPr>
        <p:txBody>
          <a:bodyPr/>
          <a:lstStyle>
            <a:lvl1pPr algn="l">
              <a:defRPr sz="2400">
                <a:solidFill>
                  <a:schemeClr val="bg2"/>
                </a:solidFill>
              </a:defRPr>
            </a:lvl1pPr>
          </a:lstStyle>
          <a:p>
            <a:r>
              <a:rPr lang="en-US"/>
              <a:t>Click to edit Master title style</a:t>
            </a:r>
          </a:p>
        </p:txBody>
      </p:sp>
      <p:sp>
        <p:nvSpPr>
          <p:cNvPr id="7" name="Content Placeholder 6"/>
          <p:cNvSpPr>
            <a:spLocks noGrp="1"/>
          </p:cNvSpPr>
          <p:nvPr>
            <p:ph sz="quarter" idx="10"/>
          </p:nvPr>
        </p:nvSpPr>
        <p:spPr>
          <a:xfrm>
            <a:off x="955677" y="908685"/>
            <a:ext cx="7700963" cy="3759042"/>
          </a:xfrm>
        </p:spPr>
        <p:txBody>
          <a:bodyPr/>
          <a:lstStyle>
            <a:lvl2pPr marL="0" indent="0">
              <a:buFont typeface="Arial"/>
              <a:buNone/>
              <a:defRPr baseline="0"/>
            </a:lvl2pPr>
            <a:lvl3pPr marL="344488" indent="0">
              <a:buNone/>
              <a:defRPr/>
            </a:lvl3pPr>
            <a:lvl4pPr marL="687387" indent="0">
              <a:buNone/>
              <a:defRPr/>
            </a:lvl4pPr>
            <a:lvl5pPr marL="1031875" indent="0">
              <a:buNone/>
              <a:defRPr/>
            </a:lvl5pPr>
          </a:lstStyle>
          <a:p>
            <a:pPr lvl="0"/>
            <a:r>
              <a:rPr lang="en-US"/>
              <a:t>Click to edit Master text styles</a:t>
            </a:r>
          </a:p>
        </p:txBody>
      </p:sp>
    </p:spTree>
    <p:extLst>
      <p:ext uri="{BB962C8B-B14F-4D97-AF65-F5344CB8AC3E}">
        <p14:creationId xmlns:p14="http://schemas.microsoft.com/office/powerpoint/2010/main" val="765317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Slide Number Placeholder 22"/>
          <p:cNvSpPr txBox="1">
            <a:spLocks/>
          </p:cNvSpPr>
          <p:nvPr/>
        </p:nvSpPr>
        <p:spPr>
          <a:xfrm>
            <a:off x="60325" y="7938"/>
            <a:ext cx="457200" cy="457200"/>
          </a:xfrm>
          <a:prstGeom prst="rect">
            <a:avLst/>
          </a:prstGeom>
        </p:spPr>
        <p:txBody>
          <a:bodyPr wrap="none" lIns="45720" tIns="0" rIns="45720" bIns="0" anchor="ctr" anchorCtr="1"/>
          <a:lstStyle>
            <a:lvl1pPr eaLnBrk="0" hangingPunct="0">
              <a:defRPr sz="2400">
                <a:solidFill>
                  <a:schemeClr val="tx1"/>
                </a:solidFill>
                <a:latin typeface="Source Sans Pro" charset="0"/>
                <a:ea typeface="ＭＳ Ｐゴシック" charset="-128"/>
              </a:defRPr>
            </a:lvl1pPr>
            <a:lvl2pPr marL="742950" indent="-285750" eaLnBrk="0" hangingPunct="0">
              <a:defRPr sz="2400">
                <a:solidFill>
                  <a:schemeClr val="tx1"/>
                </a:solidFill>
                <a:latin typeface="Source Sans Pro" charset="0"/>
                <a:ea typeface="ＭＳ Ｐゴシック" charset="-128"/>
              </a:defRPr>
            </a:lvl2pPr>
            <a:lvl3pPr marL="1143000" indent="-228600" eaLnBrk="0" hangingPunct="0">
              <a:defRPr sz="2400">
                <a:solidFill>
                  <a:schemeClr val="tx1"/>
                </a:solidFill>
                <a:latin typeface="Source Sans Pro" charset="0"/>
                <a:ea typeface="ＭＳ Ｐゴシック" charset="-128"/>
              </a:defRPr>
            </a:lvl3pPr>
            <a:lvl4pPr marL="1600200" indent="-228600" eaLnBrk="0" hangingPunct="0">
              <a:defRPr sz="2400">
                <a:solidFill>
                  <a:schemeClr val="tx1"/>
                </a:solidFill>
                <a:latin typeface="Source Sans Pro" charset="0"/>
                <a:ea typeface="ＭＳ Ｐゴシック" charset="-128"/>
              </a:defRPr>
            </a:lvl4pPr>
            <a:lvl5pPr marL="2057400" indent="-228600" eaLnBrk="0" hangingPunct="0">
              <a:defRPr sz="2400">
                <a:solidFill>
                  <a:schemeClr val="tx1"/>
                </a:solidFill>
                <a:latin typeface="Source Sans Pro"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Source Sans Pro"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Source Sans Pro"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Source Sans Pro"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Source Sans Pro" charset="0"/>
                <a:ea typeface="ＭＳ Ｐゴシック" charset="-128"/>
              </a:defRPr>
            </a:lvl9pPr>
          </a:lstStyle>
          <a:p>
            <a:pPr algn="ctr" eaLnBrk="1" hangingPunct="1"/>
            <a:fld id="{D58C46F2-E151-ED4C-A683-FA65171C5E47}" type="slidenum">
              <a:rPr lang="en-US" altLang="x-none" sz="1000">
                <a:solidFill>
                  <a:srgbClr val="7F7F7F"/>
                </a:solidFill>
                <a:latin typeface="Arial" charset="0"/>
              </a:rPr>
              <a:pPr algn="ctr" eaLnBrk="1" hangingPunct="1"/>
              <a:t>‹#›</a:t>
            </a:fld>
            <a:endParaRPr lang="en-US" altLang="x-none" sz="1000">
              <a:solidFill>
                <a:srgbClr val="7F7F7F"/>
              </a:solidFill>
              <a:latin typeface="Arial" charset="0"/>
            </a:endParaRPr>
          </a:p>
        </p:txBody>
      </p:sp>
      <p:sp>
        <p:nvSpPr>
          <p:cNvPr id="7" name="Title 1"/>
          <p:cNvSpPr>
            <a:spLocks noGrp="1"/>
          </p:cNvSpPr>
          <p:nvPr>
            <p:ph type="title"/>
          </p:nvPr>
        </p:nvSpPr>
        <p:spPr>
          <a:xfrm>
            <a:off x="948776" y="359541"/>
            <a:ext cx="7707862" cy="488024"/>
          </a:xfrm>
          <a:prstGeom prst="rect">
            <a:avLst/>
          </a:prstGeom>
        </p:spPr>
        <p:txBody>
          <a:bodyPr/>
          <a:lstStyle>
            <a:lvl1pPr algn="l">
              <a:defRPr sz="2400">
                <a:solidFill>
                  <a:schemeClr val="bg2"/>
                </a:solidFill>
              </a:defRPr>
            </a:lvl1pPr>
          </a:lstStyle>
          <a:p>
            <a:r>
              <a:rPr lang="en-US"/>
              <a:t>Click to edit Master title style</a:t>
            </a:r>
          </a:p>
        </p:txBody>
      </p:sp>
      <p:sp>
        <p:nvSpPr>
          <p:cNvPr id="14" name="Content Placeholder 13"/>
          <p:cNvSpPr>
            <a:spLocks noGrp="1"/>
          </p:cNvSpPr>
          <p:nvPr>
            <p:ph sz="quarter" idx="10"/>
          </p:nvPr>
        </p:nvSpPr>
        <p:spPr>
          <a:xfrm>
            <a:off x="949327" y="908685"/>
            <a:ext cx="3787775" cy="37590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p:cNvSpPr>
            <a:spLocks noGrp="1"/>
          </p:cNvSpPr>
          <p:nvPr>
            <p:ph sz="quarter" idx="11"/>
          </p:nvPr>
        </p:nvSpPr>
        <p:spPr>
          <a:xfrm>
            <a:off x="4876800" y="908685"/>
            <a:ext cx="3779838" cy="37590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0937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Horizontal">
    <p:spTree>
      <p:nvGrpSpPr>
        <p:cNvPr id="1" name=""/>
        <p:cNvGrpSpPr/>
        <p:nvPr/>
      </p:nvGrpSpPr>
      <p:grpSpPr>
        <a:xfrm>
          <a:off x="0" y="0"/>
          <a:ext cx="0" cy="0"/>
          <a:chOff x="0" y="0"/>
          <a:chExt cx="0" cy="0"/>
        </a:xfrm>
      </p:grpSpPr>
      <p:sp>
        <p:nvSpPr>
          <p:cNvPr id="7" name="Title 1"/>
          <p:cNvSpPr>
            <a:spLocks noGrp="1"/>
          </p:cNvSpPr>
          <p:nvPr>
            <p:ph type="title"/>
          </p:nvPr>
        </p:nvSpPr>
        <p:spPr>
          <a:xfrm>
            <a:off x="948776" y="359541"/>
            <a:ext cx="7707862" cy="488024"/>
          </a:xfrm>
          <a:prstGeom prst="rect">
            <a:avLst/>
          </a:prstGeom>
        </p:spPr>
        <p:txBody>
          <a:bodyPr/>
          <a:lstStyle>
            <a:lvl1pPr algn="l">
              <a:defRPr sz="2400">
                <a:solidFill>
                  <a:schemeClr val="bg2"/>
                </a:solidFill>
              </a:defRPr>
            </a:lvl1pPr>
          </a:lstStyle>
          <a:p>
            <a:r>
              <a:rPr lang="en-US"/>
              <a:t>Click to edit Master title style</a:t>
            </a:r>
          </a:p>
        </p:txBody>
      </p:sp>
      <p:sp>
        <p:nvSpPr>
          <p:cNvPr id="12" name="Content Placeholder 11"/>
          <p:cNvSpPr>
            <a:spLocks noGrp="1"/>
          </p:cNvSpPr>
          <p:nvPr>
            <p:ph sz="quarter" idx="10"/>
          </p:nvPr>
        </p:nvSpPr>
        <p:spPr>
          <a:xfrm>
            <a:off x="948777" y="908685"/>
            <a:ext cx="7707862" cy="18166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3"/>
          <p:cNvSpPr>
            <a:spLocks noGrp="1"/>
          </p:cNvSpPr>
          <p:nvPr>
            <p:ph sz="quarter" idx="11"/>
          </p:nvPr>
        </p:nvSpPr>
        <p:spPr>
          <a:xfrm>
            <a:off x="949327" y="2841313"/>
            <a:ext cx="7707313" cy="18166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9124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7" name="Title 1"/>
          <p:cNvSpPr>
            <a:spLocks noGrp="1"/>
          </p:cNvSpPr>
          <p:nvPr>
            <p:ph type="title"/>
          </p:nvPr>
        </p:nvSpPr>
        <p:spPr>
          <a:xfrm>
            <a:off x="948776" y="359541"/>
            <a:ext cx="7707862" cy="488024"/>
          </a:xfrm>
          <a:prstGeom prst="rect">
            <a:avLst/>
          </a:prstGeom>
        </p:spPr>
        <p:txBody>
          <a:bodyPr/>
          <a:lstStyle>
            <a:lvl1pPr algn="l">
              <a:defRPr sz="2400">
                <a:solidFill>
                  <a:schemeClr val="bg2"/>
                </a:solidFill>
              </a:defRPr>
            </a:lvl1pPr>
          </a:lstStyle>
          <a:p>
            <a:r>
              <a:rPr lang="en-US"/>
              <a:t>Click to edit Master title style</a:t>
            </a:r>
          </a:p>
        </p:txBody>
      </p:sp>
      <p:sp>
        <p:nvSpPr>
          <p:cNvPr id="3" name="Content Placeholder 2"/>
          <p:cNvSpPr>
            <a:spLocks noGrp="1"/>
          </p:cNvSpPr>
          <p:nvPr>
            <p:ph sz="quarter" idx="10"/>
          </p:nvPr>
        </p:nvSpPr>
        <p:spPr>
          <a:xfrm>
            <a:off x="949327" y="908685"/>
            <a:ext cx="3787775" cy="37590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11"/>
          </p:nvPr>
        </p:nvSpPr>
        <p:spPr>
          <a:xfrm>
            <a:off x="4876800" y="908686"/>
            <a:ext cx="3779838" cy="18230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12"/>
          </p:nvPr>
        </p:nvSpPr>
        <p:spPr>
          <a:xfrm>
            <a:off x="4876800" y="2837497"/>
            <a:ext cx="3779838" cy="18302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5926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7" name="Title 1"/>
          <p:cNvSpPr>
            <a:spLocks noGrp="1"/>
          </p:cNvSpPr>
          <p:nvPr>
            <p:ph type="title"/>
          </p:nvPr>
        </p:nvSpPr>
        <p:spPr>
          <a:xfrm>
            <a:off x="948776" y="359541"/>
            <a:ext cx="7707862" cy="488024"/>
          </a:xfrm>
          <a:prstGeom prst="rect">
            <a:avLst/>
          </a:prstGeom>
        </p:spPr>
        <p:txBody>
          <a:bodyPr/>
          <a:lstStyle>
            <a:lvl1pPr algn="l">
              <a:defRPr sz="2400">
                <a:solidFill>
                  <a:schemeClr val="bg2"/>
                </a:solidFill>
              </a:defRPr>
            </a:lvl1pPr>
          </a:lstStyle>
          <a:p>
            <a:r>
              <a:rPr lang="en-US"/>
              <a:t>Click to edit Master title style</a:t>
            </a:r>
          </a:p>
        </p:txBody>
      </p:sp>
      <p:sp>
        <p:nvSpPr>
          <p:cNvPr id="4" name="Content Placeholder 3"/>
          <p:cNvSpPr>
            <a:spLocks noGrp="1"/>
          </p:cNvSpPr>
          <p:nvPr>
            <p:ph sz="quarter" idx="10"/>
          </p:nvPr>
        </p:nvSpPr>
        <p:spPr>
          <a:xfrm>
            <a:off x="949327" y="908686"/>
            <a:ext cx="3787775" cy="18230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1"/>
          </p:nvPr>
        </p:nvSpPr>
        <p:spPr>
          <a:xfrm>
            <a:off x="955677" y="2840613"/>
            <a:ext cx="3781425" cy="18271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12"/>
          </p:nvPr>
        </p:nvSpPr>
        <p:spPr>
          <a:xfrm>
            <a:off x="4876800" y="908686"/>
            <a:ext cx="3779838" cy="18230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p:cNvSpPr>
            <a:spLocks noGrp="1"/>
          </p:cNvSpPr>
          <p:nvPr>
            <p:ph sz="quarter" idx="13"/>
          </p:nvPr>
        </p:nvSpPr>
        <p:spPr>
          <a:xfrm>
            <a:off x="4876800" y="2840613"/>
            <a:ext cx="3779838" cy="18271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3641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9" descr="SUSig_White.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10350" y="4811713"/>
            <a:ext cx="2046288" cy="18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p:nvSpPr>
        <p:spPr bwMode="auto">
          <a:xfrm>
            <a:off x="0" y="4806950"/>
            <a:ext cx="9155113" cy="342900"/>
          </a:xfrm>
          <a:prstGeom prst="rect">
            <a:avLst/>
          </a:prstGeom>
          <a:solidFill>
            <a:schemeClr val="bg2"/>
          </a:solidFill>
          <a:ln w="9525">
            <a:solidFill>
              <a:schemeClr val="accent1"/>
            </a:solidFill>
            <a:miter lim="800000"/>
            <a:headEnd/>
            <a:tailEnd/>
          </a:ln>
          <a:effectLst>
            <a:outerShdw blurRad="38100" dist="25401" dir="2700000" algn="br" rotWithShape="0">
              <a:srgbClr val="000000">
                <a:alpha val="59999"/>
              </a:srgbClr>
            </a:outerShdw>
          </a:effectLst>
        </p:spPr>
        <p:txBody>
          <a:bodyPr anchor="ctr"/>
          <a:lstStyle>
            <a:lvl1pPr eaLnBrk="0" hangingPunct="0">
              <a:defRPr sz="2400">
                <a:solidFill>
                  <a:schemeClr val="tx1"/>
                </a:solidFill>
                <a:latin typeface="Source Sans Pro" charset="0"/>
                <a:ea typeface="ＭＳ Ｐゴシック" charset="-128"/>
              </a:defRPr>
            </a:lvl1pPr>
            <a:lvl2pPr marL="742950" indent="-285750" eaLnBrk="0" hangingPunct="0">
              <a:defRPr sz="2400">
                <a:solidFill>
                  <a:schemeClr val="tx1"/>
                </a:solidFill>
                <a:latin typeface="Source Sans Pro" charset="0"/>
                <a:ea typeface="ＭＳ Ｐゴシック" charset="-128"/>
              </a:defRPr>
            </a:lvl2pPr>
            <a:lvl3pPr marL="1143000" indent="-228600" eaLnBrk="0" hangingPunct="0">
              <a:defRPr sz="2400">
                <a:solidFill>
                  <a:schemeClr val="tx1"/>
                </a:solidFill>
                <a:latin typeface="Source Sans Pro" charset="0"/>
                <a:ea typeface="ＭＳ Ｐゴシック" charset="-128"/>
              </a:defRPr>
            </a:lvl3pPr>
            <a:lvl4pPr marL="1600200" indent="-228600" eaLnBrk="0" hangingPunct="0">
              <a:defRPr sz="2400">
                <a:solidFill>
                  <a:schemeClr val="tx1"/>
                </a:solidFill>
                <a:latin typeface="Source Sans Pro" charset="0"/>
                <a:ea typeface="ＭＳ Ｐゴシック" charset="-128"/>
              </a:defRPr>
            </a:lvl4pPr>
            <a:lvl5pPr marL="2057400" indent="-228600" eaLnBrk="0" hangingPunct="0">
              <a:defRPr sz="2400">
                <a:solidFill>
                  <a:schemeClr val="tx1"/>
                </a:solidFill>
                <a:latin typeface="Source Sans Pro"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Source Sans Pro"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Source Sans Pro"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Source Sans Pro"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Source Sans Pro" charset="0"/>
                <a:ea typeface="ＭＳ Ｐゴシック" charset="-128"/>
              </a:defRPr>
            </a:lvl9pPr>
          </a:lstStyle>
          <a:p>
            <a:pPr algn="ctr" eaLnBrk="1" hangingPunct="1"/>
            <a:endParaRPr lang="x-none" altLang="x-none" sz="1800">
              <a:solidFill>
                <a:srgbClr val="FFFFFF"/>
              </a:solidFill>
              <a:latin typeface="Arial" charset="0"/>
            </a:endParaRPr>
          </a:p>
        </p:txBody>
      </p:sp>
      <p:pic>
        <p:nvPicPr>
          <p:cNvPr id="7" name="Picture 14" title="Stanford University"/>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56450" y="4883150"/>
            <a:ext cx="1546225" cy="188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57200" y="1800555"/>
            <a:ext cx="8229600" cy="618473"/>
          </a:xfrm>
          <a:prstGeom prst="rect">
            <a:avLst/>
          </a:prstGeom>
        </p:spPr>
        <p:txBody>
          <a:bodyPr>
            <a:noAutofit/>
          </a:bodyPr>
          <a:lstStyle>
            <a:lvl1pPr algn="ctr">
              <a:defRPr sz="3600">
                <a:solidFill>
                  <a:schemeClr val="tx1"/>
                </a:solidFill>
              </a:defRPr>
            </a:lvl1pPr>
          </a:lstStyle>
          <a:p>
            <a:r>
              <a:rPr lang="en-US"/>
              <a:t>Click to edit Master title style</a:t>
            </a:r>
          </a:p>
        </p:txBody>
      </p:sp>
      <p:sp>
        <p:nvSpPr>
          <p:cNvPr id="12" name="Text Placeholder 33"/>
          <p:cNvSpPr>
            <a:spLocks noGrp="1"/>
          </p:cNvSpPr>
          <p:nvPr>
            <p:ph type="body" sz="quarter" idx="18"/>
          </p:nvPr>
        </p:nvSpPr>
        <p:spPr>
          <a:xfrm>
            <a:off x="1603375" y="3599022"/>
            <a:ext cx="6059488" cy="205740"/>
          </a:xfrm>
          <a:prstGeom prst="rect">
            <a:avLst/>
          </a:prstGeom>
        </p:spPr>
        <p:txBody>
          <a:bodyPr wrap="none" anchor="ctr" anchorCtr="1">
            <a:noAutofit/>
          </a:bodyPr>
          <a:lstStyle>
            <a:lvl1pPr algn="ctr">
              <a:buNone/>
              <a:defRPr sz="1800" cap="none" spc="0" baseline="0">
                <a:solidFill>
                  <a:schemeClr val="tx1">
                    <a:lumMod val="65000"/>
                    <a:lumOff val="35000"/>
                  </a:schemeClr>
                </a:solidFill>
              </a:defRPr>
            </a:lvl1pPr>
            <a:lvl2pPr>
              <a:buNone/>
              <a:defRPr/>
            </a:lvl2pPr>
            <a:lvl3pPr>
              <a:buNone/>
              <a:defRPr/>
            </a:lvl3pPr>
            <a:lvl4pPr>
              <a:buNone/>
              <a:defRPr/>
            </a:lvl4pPr>
            <a:lvl5pPr>
              <a:buNone/>
              <a:defRPr/>
            </a:lvl5pPr>
          </a:lstStyle>
          <a:p>
            <a:pPr lvl="0"/>
            <a:r>
              <a:rPr lang="en-US"/>
              <a:t>Click to edit Master text styles</a:t>
            </a:r>
          </a:p>
        </p:txBody>
      </p:sp>
      <p:sp>
        <p:nvSpPr>
          <p:cNvPr id="13" name="Subtitle 2"/>
          <p:cNvSpPr>
            <a:spLocks noGrp="1"/>
          </p:cNvSpPr>
          <p:nvPr>
            <p:ph type="subTitle" idx="1"/>
          </p:nvPr>
        </p:nvSpPr>
        <p:spPr>
          <a:xfrm>
            <a:off x="457200" y="2419028"/>
            <a:ext cx="8229600" cy="461897"/>
          </a:xfrm>
          <a:prstGeom prst="rect">
            <a:avLst/>
          </a:prstGeom>
        </p:spPr>
        <p:txBody>
          <a:bodyPr>
            <a:noAutofit/>
          </a:bodyPr>
          <a:lstStyle>
            <a:lvl1pPr marL="0" indent="0" algn="ctr">
              <a:buNone/>
              <a:defRPr sz="2100" cap="small" spc="300">
                <a:solidFill>
                  <a:srgbClr val="A4001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663994661"/>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 Id="rId9"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2"/>
          <p:cNvSpPr>
            <a:spLocks noGrp="1"/>
          </p:cNvSpPr>
          <p:nvPr>
            <p:ph type="title"/>
          </p:nvPr>
        </p:nvSpPr>
        <p:spPr bwMode="auto">
          <a:xfrm>
            <a:off x="949325" y="358775"/>
            <a:ext cx="7707313"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91440" bIns="45720" numCol="1" anchor="b" anchorCtr="0" compatLnSpc="1">
            <a:prstTxWarp prst="textNoShape">
              <a:avLst/>
            </a:prstTxWarp>
          </a:bodyPr>
          <a:lstStyle/>
          <a:p>
            <a:pPr lvl="0"/>
            <a:r>
              <a:rPr lang="en-US" altLang="x-none"/>
              <a:t>Click to edit Master title style</a:t>
            </a:r>
          </a:p>
        </p:txBody>
      </p:sp>
      <p:sp>
        <p:nvSpPr>
          <p:cNvPr id="4" name="Text Placeholder 3"/>
          <p:cNvSpPr>
            <a:spLocks noGrp="1"/>
          </p:cNvSpPr>
          <p:nvPr>
            <p:ph type="body" idx="1"/>
          </p:nvPr>
        </p:nvSpPr>
        <p:spPr>
          <a:xfrm>
            <a:off x="949325" y="903288"/>
            <a:ext cx="7707313" cy="3763962"/>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4"/>
          <p:cNvSpPr>
            <a:spLocks noGrp="1"/>
          </p:cNvSpPr>
          <p:nvPr>
            <p:ph type="sldNum" sz="quarter" idx="4"/>
          </p:nvPr>
        </p:nvSpPr>
        <p:spPr>
          <a:xfrm>
            <a:off x="109538" y="4811713"/>
            <a:ext cx="846137" cy="271462"/>
          </a:xfrm>
          <a:prstGeom prst="rect">
            <a:avLst/>
          </a:prstGeom>
        </p:spPr>
        <p:txBody>
          <a:bodyPr vert="horz" wrap="square" lIns="91440" tIns="45720" rIns="91440" bIns="45720" numCol="1" anchor="ctr" anchorCtr="0" compatLnSpc="1">
            <a:prstTxWarp prst="textNoShape">
              <a:avLst/>
            </a:prstTxWarp>
          </a:bodyPr>
          <a:lstStyle>
            <a:lvl1pPr>
              <a:defRPr sz="1000">
                <a:solidFill>
                  <a:srgbClr val="898989"/>
                </a:solidFill>
                <a:latin typeface="Arial" charset="0"/>
              </a:defRPr>
            </a:lvl1pPr>
          </a:lstStyle>
          <a:p>
            <a:fld id="{3D573947-8201-7144-B97E-DA46A58D9E88}" type="slidenum">
              <a:rPr lang="en-US" altLang="x-none"/>
              <a:pPr/>
              <a:t>‹#›</a:t>
            </a:fld>
            <a:endParaRPr lang="en-US" altLang="x-none"/>
          </a:p>
        </p:txBody>
      </p:sp>
      <p:sp>
        <p:nvSpPr>
          <p:cNvPr id="10" name="Rectangle 9"/>
          <p:cNvSpPr/>
          <p:nvPr/>
        </p:nvSpPr>
        <p:spPr>
          <a:xfrm>
            <a:off x="0" y="0"/>
            <a:ext cx="457200" cy="5149850"/>
          </a:xfrm>
          <a:prstGeom prst="rect">
            <a:avLst/>
          </a:prstGeom>
          <a:solidFill>
            <a:srgbClr val="8C1515"/>
          </a:solidFill>
          <a:ln>
            <a:solidFill>
              <a:srgbClr val="8C1515"/>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latin typeface="Arial"/>
            </a:endParaRPr>
          </a:p>
        </p:txBody>
      </p:sp>
      <p:pic>
        <p:nvPicPr>
          <p:cNvPr id="1030" name="Picture 10" title="Stanford University"/>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121525" y="4856163"/>
            <a:ext cx="1546225" cy="190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84" r:id="rId1"/>
    <p:sldLayoutId id="2147484085" r:id="rId2"/>
    <p:sldLayoutId id="2147484086" r:id="rId3"/>
    <p:sldLayoutId id="2147484087" r:id="rId4"/>
    <p:sldLayoutId id="2147484088" r:id="rId5"/>
    <p:sldLayoutId id="2147484089" r:id="rId6"/>
    <p:sldLayoutId id="2147484090" r:id="rId7"/>
    <p:sldLayoutId id="2147484091"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457200" rtl="0" eaLnBrk="1" fontAlgn="base" hangingPunct="1">
        <a:lnSpc>
          <a:spcPct val="85000"/>
        </a:lnSpc>
        <a:spcBef>
          <a:spcPct val="0"/>
        </a:spcBef>
        <a:spcAft>
          <a:spcPct val="0"/>
        </a:spcAft>
        <a:defRPr sz="2400" kern="1200">
          <a:solidFill>
            <a:schemeClr val="bg2"/>
          </a:solidFill>
          <a:latin typeface="Arial"/>
          <a:ea typeface="ＭＳ Ｐゴシック" charset="0"/>
          <a:cs typeface="ＭＳ Ｐゴシック" charset="0"/>
        </a:defRPr>
      </a:lvl1pPr>
      <a:lvl2pPr algn="l" defTabSz="457200" rtl="0" eaLnBrk="1" fontAlgn="base" hangingPunct="1">
        <a:lnSpc>
          <a:spcPct val="85000"/>
        </a:lnSpc>
        <a:spcBef>
          <a:spcPct val="0"/>
        </a:spcBef>
        <a:spcAft>
          <a:spcPct val="0"/>
        </a:spcAft>
        <a:defRPr sz="2400">
          <a:solidFill>
            <a:schemeClr val="bg2"/>
          </a:solidFill>
          <a:latin typeface="Arial" charset="0"/>
          <a:ea typeface="ＭＳ Ｐゴシック" charset="0"/>
          <a:cs typeface="ＭＳ Ｐゴシック" charset="0"/>
        </a:defRPr>
      </a:lvl2pPr>
      <a:lvl3pPr algn="l" defTabSz="457200" rtl="0" eaLnBrk="1" fontAlgn="base" hangingPunct="1">
        <a:lnSpc>
          <a:spcPct val="85000"/>
        </a:lnSpc>
        <a:spcBef>
          <a:spcPct val="0"/>
        </a:spcBef>
        <a:spcAft>
          <a:spcPct val="0"/>
        </a:spcAft>
        <a:defRPr sz="2400">
          <a:solidFill>
            <a:schemeClr val="bg2"/>
          </a:solidFill>
          <a:latin typeface="Arial" charset="0"/>
          <a:ea typeface="ＭＳ Ｐゴシック" charset="0"/>
          <a:cs typeface="ＭＳ Ｐゴシック" charset="0"/>
        </a:defRPr>
      </a:lvl3pPr>
      <a:lvl4pPr algn="l" defTabSz="457200" rtl="0" eaLnBrk="1" fontAlgn="base" hangingPunct="1">
        <a:lnSpc>
          <a:spcPct val="85000"/>
        </a:lnSpc>
        <a:spcBef>
          <a:spcPct val="0"/>
        </a:spcBef>
        <a:spcAft>
          <a:spcPct val="0"/>
        </a:spcAft>
        <a:defRPr sz="2400">
          <a:solidFill>
            <a:schemeClr val="bg2"/>
          </a:solidFill>
          <a:latin typeface="Arial" charset="0"/>
          <a:ea typeface="ＭＳ Ｐゴシック" charset="0"/>
          <a:cs typeface="ＭＳ Ｐゴシック" charset="0"/>
        </a:defRPr>
      </a:lvl4pPr>
      <a:lvl5pPr algn="l" defTabSz="457200" rtl="0" eaLnBrk="1" fontAlgn="base" hangingPunct="1">
        <a:lnSpc>
          <a:spcPct val="85000"/>
        </a:lnSpc>
        <a:spcBef>
          <a:spcPct val="0"/>
        </a:spcBef>
        <a:spcAft>
          <a:spcPct val="0"/>
        </a:spcAft>
        <a:defRPr sz="2400">
          <a:solidFill>
            <a:schemeClr val="bg2"/>
          </a:solidFill>
          <a:latin typeface="Arial" charset="0"/>
          <a:ea typeface="ＭＳ Ｐゴシック" charset="0"/>
          <a:cs typeface="ＭＳ Ｐゴシック" charset="0"/>
        </a:defRPr>
      </a:lvl5pPr>
      <a:lvl6pPr marL="457200" algn="l" defTabSz="457200" rtl="0" eaLnBrk="1" fontAlgn="base" hangingPunct="1">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6pPr>
      <a:lvl7pPr marL="914400" algn="l" defTabSz="457200" rtl="0" eaLnBrk="1" fontAlgn="base" hangingPunct="1">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7pPr>
      <a:lvl8pPr marL="1371600" algn="l" defTabSz="457200" rtl="0" eaLnBrk="1" fontAlgn="base" hangingPunct="1">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8pPr>
      <a:lvl9pPr marL="1828800" algn="l" defTabSz="457200" rtl="0" eaLnBrk="1" fontAlgn="base" hangingPunct="1">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Clr>
          <a:schemeClr val="bg2"/>
        </a:buClr>
        <a:buFont typeface="Wingdings" charset="2"/>
        <a:defRPr kern="1200" spc="20">
          <a:solidFill>
            <a:schemeClr val="tx1"/>
          </a:solidFill>
          <a:latin typeface="Arial"/>
          <a:ea typeface="ＭＳ Ｐゴシック" charset="0"/>
          <a:cs typeface="ＭＳ Ｐゴシック" charset="0"/>
        </a:defRPr>
      </a:lvl1pPr>
      <a:lvl2pPr marL="288925" indent="-288925" algn="l" defTabSz="457200" rtl="0" eaLnBrk="1" fontAlgn="base" hangingPunct="1">
        <a:spcBef>
          <a:spcPct val="20000"/>
        </a:spcBef>
        <a:spcAft>
          <a:spcPct val="0"/>
        </a:spcAft>
        <a:buClr>
          <a:schemeClr val="bg2"/>
        </a:buClr>
        <a:buFont typeface="Wingdings" charset="2"/>
        <a:buChar char="§"/>
        <a:defRPr kern="1200">
          <a:solidFill>
            <a:srgbClr val="595959"/>
          </a:solidFill>
          <a:latin typeface="Arial"/>
          <a:ea typeface="ＭＳ Ｐゴシック" charset="0"/>
          <a:cs typeface="+mn-cs"/>
        </a:defRPr>
      </a:lvl2pPr>
      <a:lvl3pPr marL="569913" indent="-225425" algn="l" defTabSz="457200" rtl="0" eaLnBrk="1" fontAlgn="base" hangingPunct="1">
        <a:spcBef>
          <a:spcPct val="20000"/>
        </a:spcBef>
        <a:spcAft>
          <a:spcPct val="0"/>
        </a:spcAft>
        <a:buClr>
          <a:schemeClr val="bg2"/>
        </a:buClr>
        <a:buSzPct val="102000"/>
        <a:buFont typeface="Source Sans Pro" charset="0"/>
        <a:buChar char="›"/>
        <a:defRPr kern="1200">
          <a:solidFill>
            <a:srgbClr val="595959"/>
          </a:solidFill>
          <a:latin typeface="Arial"/>
          <a:ea typeface="ＭＳ Ｐゴシック" charset="0"/>
          <a:cs typeface="+mn-cs"/>
        </a:defRPr>
      </a:lvl3pPr>
      <a:lvl4pPr marL="914400" indent="-227013" algn="l" defTabSz="457200" rtl="0" eaLnBrk="1" fontAlgn="base" hangingPunct="1">
        <a:spcBef>
          <a:spcPct val="20000"/>
        </a:spcBef>
        <a:spcAft>
          <a:spcPct val="0"/>
        </a:spcAft>
        <a:buClr>
          <a:schemeClr val="bg2"/>
        </a:buClr>
        <a:buFont typeface="Arial" charset="0"/>
        <a:buChar char="•"/>
        <a:defRPr kern="1200">
          <a:solidFill>
            <a:srgbClr val="595959"/>
          </a:solidFill>
          <a:latin typeface="Arial"/>
          <a:ea typeface="ＭＳ Ｐゴシック" charset="0"/>
          <a:cs typeface="+mn-cs"/>
        </a:defRPr>
      </a:lvl4pPr>
      <a:lvl5pPr marL="1258888" indent="-227013" algn="l" defTabSz="457200" rtl="0" eaLnBrk="1" fontAlgn="base" hangingPunct="1">
        <a:spcBef>
          <a:spcPct val="20000"/>
        </a:spcBef>
        <a:spcAft>
          <a:spcPct val="0"/>
        </a:spcAft>
        <a:buClr>
          <a:schemeClr val="bg2"/>
        </a:buClr>
        <a:buFont typeface="Source Sans Pro" charset="0"/>
        <a:buChar char="–"/>
        <a:defRPr kern="1200">
          <a:solidFill>
            <a:srgbClr val="595959"/>
          </a:solidFill>
          <a:latin typeface="Arial"/>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122" name="Title Placeholder 2"/>
          <p:cNvSpPr>
            <a:spLocks noGrp="1"/>
          </p:cNvSpPr>
          <p:nvPr>
            <p:ph type="title"/>
          </p:nvPr>
        </p:nvSpPr>
        <p:spPr bwMode="auto">
          <a:xfrm>
            <a:off x="949325" y="358775"/>
            <a:ext cx="7707313"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91440" bIns="45720" numCol="1" anchor="b" anchorCtr="0" compatLnSpc="1">
            <a:prstTxWarp prst="textNoShape">
              <a:avLst/>
            </a:prstTxWarp>
          </a:bodyPr>
          <a:lstStyle/>
          <a:p>
            <a:pPr lvl="0"/>
            <a:r>
              <a:rPr lang="en-US" altLang="x-none"/>
              <a:t>Click to edit Master title style</a:t>
            </a:r>
          </a:p>
        </p:txBody>
      </p:sp>
      <p:sp>
        <p:nvSpPr>
          <p:cNvPr id="4" name="Text Placeholder 3"/>
          <p:cNvSpPr>
            <a:spLocks noGrp="1"/>
          </p:cNvSpPr>
          <p:nvPr>
            <p:ph type="body" idx="1"/>
          </p:nvPr>
        </p:nvSpPr>
        <p:spPr>
          <a:xfrm>
            <a:off x="949325" y="903288"/>
            <a:ext cx="7707313" cy="3763962"/>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4"/>
          <p:cNvSpPr>
            <a:spLocks noGrp="1"/>
          </p:cNvSpPr>
          <p:nvPr>
            <p:ph type="sldNum" sz="quarter" idx="4"/>
          </p:nvPr>
        </p:nvSpPr>
        <p:spPr>
          <a:xfrm>
            <a:off x="109538" y="4811713"/>
            <a:ext cx="846137" cy="271462"/>
          </a:xfrm>
          <a:prstGeom prst="rect">
            <a:avLst/>
          </a:prstGeom>
        </p:spPr>
        <p:txBody>
          <a:bodyPr vert="horz" wrap="square" lIns="91440" tIns="45720" rIns="91440" bIns="45720" numCol="1" anchor="ctr" anchorCtr="0" compatLnSpc="1">
            <a:prstTxWarp prst="textNoShape">
              <a:avLst/>
            </a:prstTxWarp>
          </a:bodyPr>
          <a:lstStyle>
            <a:lvl1pPr>
              <a:defRPr sz="1000">
                <a:solidFill>
                  <a:srgbClr val="898989"/>
                </a:solidFill>
                <a:latin typeface="Arial" charset="0"/>
              </a:defRPr>
            </a:lvl1pPr>
          </a:lstStyle>
          <a:p>
            <a:fld id="{69E32866-6C91-7B46-BDAB-456EA3891C3D}" type="slidenum">
              <a:rPr lang="en-US" altLang="x-none"/>
              <a:pPr/>
              <a:t>‹#›</a:t>
            </a:fld>
            <a:endParaRPr lang="en-US" altLang="x-none"/>
          </a:p>
        </p:txBody>
      </p:sp>
      <p:sp>
        <p:nvSpPr>
          <p:cNvPr id="7" name="Rectangle 6"/>
          <p:cNvSpPr/>
          <p:nvPr/>
        </p:nvSpPr>
        <p:spPr>
          <a:xfrm>
            <a:off x="-11113" y="0"/>
            <a:ext cx="9155113" cy="342900"/>
          </a:xfrm>
          <a:prstGeom prst="rect">
            <a:avLst/>
          </a:prstGeom>
          <a:solidFill>
            <a:schemeClr val="bg2"/>
          </a:solidFill>
          <a:ln>
            <a:solidFill>
              <a:srgbClr val="8C1515"/>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8C1515"/>
              </a:solidFill>
              <a:latin typeface="Arial"/>
            </a:endParaRPr>
          </a:p>
        </p:txBody>
      </p:sp>
      <p:pic>
        <p:nvPicPr>
          <p:cNvPr id="5126" name="Picture 10" title="Stanford University"/>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121525" y="4856163"/>
            <a:ext cx="1546225" cy="190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92" r:id="rId1"/>
    <p:sldLayoutId id="2147484093" r:id="rId2"/>
    <p:sldLayoutId id="2147484094" r:id="rId3"/>
    <p:sldLayoutId id="2147484095" r:id="rId4"/>
    <p:sldLayoutId id="2147484096" r:id="rId5"/>
    <p:sldLayoutId id="2147484097" r:id="rId6"/>
    <p:sldLayoutId id="2147484098" r:id="rId7"/>
  </p:sldLayoutIdLst>
  <p:transition spd="slow">
    <p:fade/>
  </p:transition>
  <p:hf hdr="0" ftr="0" dt="0"/>
  <p:txStyles>
    <p:titleStyle>
      <a:lvl1pPr algn="l" defTabSz="457200" rtl="0" eaLnBrk="0" fontAlgn="base" hangingPunct="0">
        <a:lnSpc>
          <a:spcPct val="85000"/>
        </a:lnSpc>
        <a:spcBef>
          <a:spcPct val="0"/>
        </a:spcBef>
        <a:spcAft>
          <a:spcPct val="0"/>
        </a:spcAft>
        <a:defRPr sz="2400" kern="1200">
          <a:solidFill>
            <a:schemeClr val="bg2"/>
          </a:solidFill>
          <a:latin typeface="Arial"/>
          <a:ea typeface="ＭＳ Ｐゴシック" charset="0"/>
          <a:cs typeface="ＭＳ Ｐゴシック" charset="0"/>
        </a:defRPr>
      </a:lvl1pPr>
      <a:lvl2pPr algn="l" defTabSz="457200" rtl="0" eaLnBrk="0" fontAlgn="base" hangingPunct="0">
        <a:lnSpc>
          <a:spcPct val="85000"/>
        </a:lnSpc>
        <a:spcBef>
          <a:spcPct val="0"/>
        </a:spcBef>
        <a:spcAft>
          <a:spcPct val="0"/>
        </a:spcAft>
        <a:defRPr sz="2400">
          <a:solidFill>
            <a:schemeClr val="bg2"/>
          </a:solidFill>
          <a:latin typeface="Arial" charset="0"/>
          <a:ea typeface="ＭＳ Ｐゴシック" charset="0"/>
          <a:cs typeface="ＭＳ Ｐゴシック" charset="0"/>
        </a:defRPr>
      </a:lvl2pPr>
      <a:lvl3pPr algn="l" defTabSz="457200" rtl="0" eaLnBrk="0" fontAlgn="base" hangingPunct="0">
        <a:lnSpc>
          <a:spcPct val="85000"/>
        </a:lnSpc>
        <a:spcBef>
          <a:spcPct val="0"/>
        </a:spcBef>
        <a:spcAft>
          <a:spcPct val="0"/>
        </a:spcAft>
        <a:defRPr sz="2400">
          <a:solidFill>
            <a:schemeClr val="bg2"/>
          </a:solidFill>
          <a:latin typeface="Arial" charset="0"/>
          <a:ea typeface="ＭＳ Ｐゴシック" charset="0"/>
          <a:cs typeface="ＭＳ Ｐゴシック" charset="0"/>
        </a:defRPr>
      </a:lvl3pPr>
      <a:lvl4pPr algn="l" defTabSz="457200" rtl="0" eaLnBrk="0" fontAlgn="base" hangingPunct="0">
        <a:lnSpc>
          <a:spcPct val="85000"/>
        </a:lnSpc>
        <a:spcBef>
          <a:spcPct val="0"/>
        </a:spcBef>
        <a:spcAft>
          <a:spcPct val="0"/>
        </a:spcAft>
        <a:defRPr sz="2400">
          <a:solidFill>
            <a:schemeClr val="bg2"/>
          </a:solidFill>
          <a:latin typeface="Arial" charset="0"/>
          <a:ea typeface="ＭＳ Ｐゴシック" charset="0"/>
          <a:cs typeface="ＭＳ Ｐゴシック" charset="0"/>
        </a:defRPr>
      </a:lvl4pPr>
      <a:lvl5pPr algn="l" defTabSz="457200" rtl="0" eaLnBrk="0" fontAlgn="base" hangingPunct="0">
        <a:lnSpc>
          <a:spcPct val="85000"/>
        </a:lnSpc>
        <a:spcBef>
          <a:spcPct val="0"/>
        </a:spcBef>
        <a:spcAft>
          <a:spcPct val="0"/>
        </a:spcAft>
        <a:defRPr sz="2400">
          <a:solidFill>
            <a:schemeClr val="bg2"/>
          </a:solidFill>
          <a:latin typeface="Arial" charset="0"/>
          <a:ea typeface="ＭＳ Ｐゴシック" charset="0"/>
          <a:cs typeface="ＭＳ Ｐゴシック" charset="0"/>
        </a:defRPr>
      </a:lvl5pPr>
      <a:lvl6pPr marL="4572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6pPr>
      <a:lvl7pPr marL="9144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7pPr>
      <a:lvl8pPr marL="13716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8pPr>
      <a:lvl9pPr marL="18288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defRPr sz="1600" kern="1200" cap="small" spc="20">
          <a:solidFill>
            <a:schemeClr val="tx1"/>
          </a:solidFill>
          <a:latin typeface="Arial"/>
          <a:ea typeface="ＭＳ Ｐゴシック" charset="0"/>
          <a:cs typeface="ＭＳ Ｐゴシック" charset="0"/>
        </a:defRPr>
      </a:lvl1pPr>
      <a:lvl2pPr marL="288925" indent="-288925" algn="l" defTabSz="457200" rtl="0" eaLnBrk="0" fontAlgn="base" hangingPunct="0">
        <a:spcBef>
          <a:spcPct val="20000"/>
        </a:spcBef>
        <a:spcAft>
          <a:spcPct val="0"/>
        </a:spcAft>
        <a:buClr>
          <a:schemeClr val="bg2"/>
        </a:buClr>
        <a:buFont typeface="Wingdings" charset="2"/>
        <a:buChar char="§"/>
        <a:defRPr kern="1200">
          <a:solidFill>
            <a:srgbClr val="595959"/>
          </a:solidFill>
          <a:latin typeface="Arial"/>
          <a:ea typeface="ＭＳ Ｐゴシック" charset="0"/>
          <a:cs typeface="+mn-cs"/>
        </a:defRPr>
      </a:lvl2pPr>
      <a:lvl3pPr marL="569913" indent="-225425" algn="l" defTabSz="457200" rtl="0" eaLnBrk="0" fontAlgn="base" hangingPunct="0">
        <a:spcBef>
          <a:spcPct val="20000"/>
        </a:spcBef>
        <a:spcAft>
          <a:spcPct val="0"/>
        </a:spcAft>
        <a:buClr>
          <a:schemeClr val="bg2"/>
        </a:buClr>
        <a:buSzPct val="102000"/>
        <a:buFont typeface="Source Sans Pro" charset="0"/>
        <a:buChar char="›"/>
        <a:defRPr kern="1200">
          <a:solidFill>
            <a:srgbClr val="595959"/>
          </a:solidFill>
          <a:latin typeface="Arial"/>
          <a:ea typeface="ＭＳ Ｐゴシック" charset="0"/>
          <a:cs typeface="+mn-cs"/>
        </a:defRPr>
      </a:lvl3pPr>
      <a:lvl4pPr marL="914400" indent="-227013" algn="l" defTabSz="457200" rtl="0" eaLnBrk="0" fontAlgn="base" hangingPunct="0">
        <a:spcBef>
          <a:spcPct val="20000"/>
        </a:spcBef>
        <a:spcAft>
          <a:spcPct val="0"/>
        </a:spcAft>
        <a:buClr>
          <a:schemeClr val="bg2"/>
        </a:buClr>
        <a:buFont typeface="Arial" charset="0"/>
        <a:buChar char="•"/>
        <a:defRPr kern="1200">
          <a:solidFill>
            <a:srgbClr val="595959"/>
          </a:solidFill>
          <a:latin typeface="Arial"/>
          <a:ea typeface="ＭＳ Ｐゴシック" charset="0"/>
          <a:cs typeface="+mn-cs"/>
        </a:defRPr>
      </a:lvl4pPr>
      <a:lvl5pPr marL="1258888" indent="-227013" algn="l" defTabSz="457200" rtl="0" eaLnBrk="0" fontAlgn="base" hangingPunct="0">
        <a:spcBef>
          <a:spcPct val="20000"/>
        </a:spcBef>
        <a:spcAft>
          <a:spcPct val="0"/>
        </a:spcAft>
        <a:buClr>
          <a:schemeClr val="bg2"/>
        </a:buClr>
        <a:buFont typeface="Source Sans Pro" charset="0"/>
        <a:buChar char="–"/>
        <a:defRPr kern="1200">
          <a:solidFill>
            <a:srgbClr val="595959"/>
          </a:solidFill>
          <a:latin typeface="Arial"/>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11.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63.png"/><Relationship Id="rId3" Type="http://schemas.openxmlformats.org/officeDocument/2006/relationships/image" Target="../media/image52.png"/><Relationship Id="rId7" Type="http://schemas.openxmlformats.org/officeDocument/2006/relationships/image" Target="../media/image67.png"/><Relationship Id="rId12" Type="http://schemas.openxmlformats.org/officeDocument/2006/relationships/image" Target="../media/image62.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 Id="rId14" Type="http://schemas.openxmlformats.org/officeDocument/2006/relationships/image" Target="../media/image72.png"/></Relationships>
</file>

<file path=ppt/slides/_rels/slide12.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77.emf"/><Relationship Id="rId3" Type="http://schemas.openxmlformats.org/officeDocument/2006/relationships/image" Target="../media/image73.tiff"/><Relationship Id="rId7" Type="http://schemas.openxmlformats.org/officeDocument/2006/relationships/image" Target="../media/image88.png"/><Relationship Id="rId12" Type="http://schemas.openxmlformats.org/officeDocument/2006/relationships/image" Target="../media/image76.emf"/><Relationship Id="rId2" Type="http://schemas.openxmlformats.org/officeDocument/2006/relationships/notesSlide" Target="../notesSlides/notesSlide12.xml"/><Relationship Id="rId16" Type="http://schemas.openxmlformats.org/officeDocument/2006/relationships/image" Target="../media/image80.tiff"/><Relationship Id="rId1" Type="http://schemas.openxmlformats.org/officeDocument/2006/relationships/slideLayout" Target="../slideLayouts/slideLayout3.xml"/><Relationship Id="rId6" Type="http://schemas.openxmlformats.org/officeDocument/2006/relationships/image" Target="../media/image87.png"/><Relationship Id="rId11" Type="http://schemas.openxmlformats.org/officeDocument/2006/relationships/image" Target="../media/image75.tiff"/><Relationship Id="rId5" Type="http://schemas.openxmlformats.org/officeDocument/2006/relationships/image" Target="../media/image26.tiff"/><Relationship Id="rId15" Type="http://schemas.openxmlformats.org/officeDocument/2006/relationships/image" Target="../media/image79.emf"/><Relationship Id="rId10" Type="http://schemas.openxmlformats.org/officeDocument/2006/relationships/image" Target="../media/image91.png"/><Relationship Id="rId4" Type="http://schemas.openxmlformats.org/officeDocument/2006/relationships/image" Target="../media/image74.tiff"/><Relationship Id="rId9" Type="http://schemas.openxmlformats.org/officeDocument/2006/relationships/image" Target="../media/image90.png"/><Relationship Id="rId14" Type="http://schemas.openxmlformats.org/officeDocument/2006/relationships/image" Target="../media/image78.tiff"/></Relationships>
</file>

<file path=ppt/slides/_rels/slide13.xml.rels><?xml version="1.0" encoding="UTF-8" standalone="yes"?>
<Relationships xmlns="http://schemas.openxmlformats.org/package/2006/relationships"><Relationship Id="rId8" Type="http://schemas.openxmlformats.org/officeDocument/2006/relationships/notesSlide" Target="../notesSlides/notesSlide13.xml"/><Relationship Id="rId13" Type="http://schemas.openxmlformats.org/officeDocument/2006/relationships/image" Target="../media/image85.png"/><Relationship Id="rId3" Type="http://schemas.microsoft.com/office/2007/relationships/media" Target="../media/media4.mp4"/><Relationship Id="rId7" Type="http://schemas.openxmlformats.org/officeDocument/2006/relationships/slideLayout" Target="../slideLayouts/slideLayout3.xml"/><Relationship Id="rId12" Type="http://schemas.openxmlformats.org/officeDocument/2006/relationships/image" Target="../media/image84.png"/><Relationship Id="rId17" Type="http://schemas.openxmlformats.org/officeDocument/2006/relationships/image" Target="../media/image94.png"/><Relationship Id="rId2" Type="http://schemas.openxmlformats.org/officeDocument/2006/relationships/video" Target="../media/media3.mp4"/><Relationship Id="rId16" Type="http://schemas.openxmlformats.org/officeDocument/2006/relationships/image" Target="../media/image93.png"/><Relationship Id="rId1" Type="http://schemas.microsoft.com/office/2007/relationships/media" Target="../media/media3.mp4"/><Relationship Id="rId6" Type="http://schemas.openxmlformats.org/officeDocument/2006/relationships/video" Target="../media/media5.mp4"/><Relationship Id="rId11" Type="http://schemas.openxmlformats.org/officeDocument/2006/relationships/image" Target="../media/image83.png"/><Relationship Id="rId5" Type="http://schemas.microsoft.com/office/2007/relationships/media" Target="../media/media5.mp4"/><Relationship Id="rId15" Type="http://schemas.openxmlformats.org/officeDocument/2006/relationships/image" Target="../media/image92.png"/><Relationship Id="rId10" Type="http://schemas.openxmlformats.org/officeDocument/2006/relationships/image" Target="../media/image82.png"/><Relationship Id="rId4" Type="http://schemas.openxmlformats.org/officeDocument/2006/relationships/video" Target="../media/media4.mp4"/><Relationship Id="rId9" Type="http://schemas.openxmlformats.org/officeDocument/2006/relationships/image" Target="../media/image81.emf"/><Relationship Id="rId14" Type="http://schemas.openxmlformats.org/officeDocument/2006/relationships/image" Target="../media/image86.png"/></Relationships>
</file>

<file path=ppt/slides/_rels/slide14.xml.rels><?xml version="1.0" encoding="UTF-8" standalone="yes"?>
<Relationships xmlns="http://schemas.openxmlformats.org/package/2006/relationships"><Relationship Id="rId3" Type="http://schemas.openxmlformats.org/officeDocument/2006/relationships/image" Target="../media/image95.gif"/><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97.tiff"/><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98.tiff"/></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5.e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image" Target="../media/image11.emf"/><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gif"/><Relationship Id="rId4" Type="http://schemas.openxmlformats.org/officeDocument/2006/relationships/image" Target="../media/image12.pn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emf"/><Relationship Id="rId7" Type="http://schemas.openxmlformats.org/officeDocument/2006/relationships/image" Target="../media/image22.emf"/><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emf"/><Relationship Id="rId10" Type="http://schemas.openxmlformats.org/officeDocument/2006/relationships/image" Target="../media/image25.png"/><Relationship Id="rId4" Type="http://schemas.openxmlformats.org/officeDocument/2006/relationships/image" Target="../media/image19.emf"/><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microsoft.com/office/2007/relationships/media" Target="../media/media2.mp4"/><Relationship Id="rId7" Type="http://schemas.openxmlformats.org/officeDocument/2006/relationships/image" Target="../media/image26.tiff"/><Relationship Id="rId12" Type="http://schemas.openxmlformats.org/officeDocument/2006/relationships/image" Target="../media/image3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6.xml"/><Relationship Id="rId11" Type="http://schemas.openxmlformats.org/officeDocument/2006/relationships/image" Target="../media/image30.png"/><Relationship Id="rId5" Type="http://schemas.openxmlformats.org/officeDocument/2006/relationships/slideLayout" Target="../slideLayouts/slideLayout3.xml"/><Relationship Id="rId10" Type="http://schemas.openxmlformats.org/officeDocument/2006/relationships/image" Target="../media/image29.png"/><Relationship Id="rId4" Type="http://schemas.openxmlformats.org/officeDocument/2006/relationships/video" Target="../media/media2.mp4"/><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37.tiff"/><Relationship Id="rId13" Type="http://schemas.openxmlformats.org/officeDocument/2006/relationships/image" Target="../media/image42.png"/><Relationship Id="rId18" Type="http://schemas.openxmlformats.org/officeDocument/2006/relationships/image" Target="../media/image47.png"/><Relationship Id="rId3" Type="http://schemas.openxmlformats.org/officeDocument/2006/relationships/image" Target="../media/image33.png"/><Relationship Id="rId7" Type="http://schemas.openxmlformats.org/officeDocument/2006/relationships/image" Target="../media/image36.emf"/><Relationship Id="rId12" Type="http://schemas.openxmlformats.org/officeDocument/2006/relationships/image" Target="../media/image41.png"/><Relationship Id="rId17" Type="http://schemas.openxmlformats.org/officeDocument/2006/relationships/image" Target="../media/image46.png"/><Relationship Id="rId2" Type="http://schemas.openxmlformats.org/officeDocument/2006/relationships/notesSlide" Target="../notesSlides/notesSlide7.xml"/><Relationship Id="rId16" Type="http://schemas.openxmlformats.org/officeDocument/2006/relationships/image" Target="../media/image45.png"/><Relationship Id="rId1" Type="http://schemas.openxmlformats.org/officeDocument/2006/relationships/slideLayout" Target="../slideLayouts/slideLayout3.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26.tiff"/><Relationship Id="rId15" Type="http://schemas.openxmlformats.org/officeDocument/2006/relationships/image" Target="../media/image44.png"/><Relationship Id="rId10" Type="http://schemas.openxmlformats.org/officeDocument/2006/relationships/image" Target="../media/image39.png"/><Relationship Id="rId4" Type="http://schemas.openxmlformats.org/officeDocument/2006/relationships/image" Target="../media/image34.gif"/><Relationship Id="rId9" Type="http://schemas.openxmlformats.org/officeDocument/2006/relationships/image" Target="../media/image38.png"/><Relationship Id="rId14" Type="http://schemas.openxmlformats.org/officeDocument/2006/relationships/image" Target="../media/image43.png"/></Relationships>
</file>

<file path=ppt/slides/_rels/slide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51.png"/><Relationship Id="rId5" Type="http://schemas.openxmlformats.org/officeDocument/2006/relationships/image" Target="../media/image50.emf"/><Relationship Id="rId4" Type="http://schemas.openxmlformats.org/officeDocument/2006/relationships/image" Target="../media/image49.png"/></Relationships>
</file>

<file path=ppt/slides/_rels/slide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tiff"/><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image" Target="../media/image5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1"/>
          <p:cNvSpPr>
            <a:spLocks noGrp="1"/>
          </p:cNvSpPr>
          <p:nvPr>
            <p:ph type="ctrTitle"/>
          </p:nvPr>
        </p:nvSpPr>
        <p:spPr>
          <a:xfrm>
            <a:off x="457200" y="1632327"/>
            <a:ext cx="8229600" cy="619125"/>
          </a:xfrm>
        </p:spPr>
        <p:txBody>
          <a:bodyPr/>
          <a:lstStyle/>
          <a:p>
            <a:r>
              <a:rPr lang="en-US" altLang="x-none" b="1">
                <a:latin typeface="Arial" charset="0"/>
                <a:ea typeface="ＭＳ Ｐゴシック" charset="-128"/>
              </a:rPr>
              <a:t>Generative Modeling by Estimating Gradients of the Data Distribution</a:t>
            </a:r>
          </a:p>
        </p:txBody>
      </p:sp>
      <p:sp>
        <p:nvSpPr>
          <p:cNvPr id="4" name="Subtitle 3"/>
          <p:cNvSpPr>
            <a:spLocks noGrp="1"/>
          </p:cNvSpPr>
          <p:nvPr>
            <p:ph type="subTitle" idx="1"/>
          </p:nvPr>
        </p:nvSpPr>
        <p:spPr>
          <a:xfrm>
            <a:off x="507219" y="2707319"/>
            <a:ext cx="8229600" cy="461963"/>
          </a:xfrm>
        </p:spPr>
        <p:txBody>
          <a:bodyPr/>
          <a:lstStyle/>
          <a:p>
            <a:pPr eaLnBrk="1" fontAlgn="auto" hangingPunct="1">
              <a:spcAft>
                <a:spcPts val="0"/>
              </a:spcAft>
              <a:buFont typeface="Wingdings" charset="0"/>
              <a:buNone/>
              <a:defRPr/>
            </a:pPr>
            <a:r>
              <a:rPr lang="en-US" b="1"/>
              <a:t>Yang Song</a:t>
            </a:r>
          </a:p>
          <a:p>
            <a:pPr eaLnBrk="1" fontAlgn="auto" hangingPunct="1">
              <a:spcAft>
                <a:spcPts val="0"/>
              </a:spcAft>
              <a:buFont typeface="Wingdings" charset="0"/>
              <a:buNone/>
              <a:defRPr/>
            </a:pPr>
            <a:r>
              <a:rPr lang="en-US" b="1"/>
              <a:t>Stefano Ermon</a:t>
            </a:r>
            <a:endParaRPr lang="en-US"/>
          </a:p>
          <a:p>
            <a:pPr eaLnBrk="1" fontAlgn="auto" hangingPunct="1">
              <a:spcAft>
                <a:spcPts val="0"/>
              </a:spcAft>
              <a:buFont typeface="Wingdings" charset="0"/>
              <a:buNone/>
              <a:defRPr/>
            </a:pPr>
            <a:endParaRPr lang="en-US">
              <a:solidFill>
                <a:schemeClr val="bg2"/>
              </a:solidFill>
              <a:ea typeface="+mn-ea"/>
              <a:cs typeface="+mn-cs"/>
            </a:endParaRPr>
          </a:p>
        </p:txBody>
      </p:sp>
      <p:sp>
        <p:nvSpPr>
          <p:cNvPr id="3" name="Text Placeholder 2">
            <a:extLst>
              <a:ext uri="{FF2B5EF4-FFF2-40B4-BE49-F238E27FC236}">
                <a16:creationId xmlns:a16="http://schemas.microsoft.com/office/drawing/2014/main" id="{198AFA53-4DB6-324A-A285-E703FFD61D89}"/>
              </a:ext>
            </a:extLst>
          </p:cNvPr>
          <p:cNvSpPr>
            <a:spLocks noGrp="1"/>
          </p:cNvSpPr>
          <p:nvPr>
            <p:ph type="body" sz="quarter" idx="18"/>
          </p:nvPr>
        </p:nvSpPr>
        <p:spPr>
          <a:xfrm>
            <a:off x="1592275" y="3825313"/>
            <a:ext cx="6059488" cy="205740"/>
          </a:xfrm>
        </p:spPr>
        <p:txBody>
          <a:bodyPr/>
          <a:lstStyle/>
          <a:p>
            <a:r>
              <a:rPr lang="en-US"/>
              <a:t>Stanford AI Lab</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680DDC7-BC98-4646-9B2B-A77FB39FDE52}"/>
              </a:ext>
            </a:extLst>
          </p:cNvPr>
          <p:cNvSpPr>
            <a:spLocks noGrp="1"/>
          </p:cNvSpPr>
          <p:nvPr>
            <p:ph sz="quarter" idx="10"/>
          </p:nvPr>
        </p:nvSpPr>
        <p:spPr/>
        <p:txBody>
          <a:bodyPr/>
          <a:lstStyle/>
          <a:p>
            <a:pPr>
              <a:buFont typeface="Arial" panose="020B0604020202020204" pitchFamily="34" charset="0"/>
              <a:buChar char="•"/>
            </a:pPr>
            <a:r>
              <a:rPr lang="en-US"/>
              <a:t>Random noise provides samples in low data density regions.</a:t>
            </a:r>
          </a:p>
        </p:txBody>
      </p:sp>
      <p:sp>
        <p:nvSpPr>
          <p:cNvPr id="2" name="Title 1">
            <a:extLst>
              <a:ext uri="{FF2B5EF4-FFF2-40B4-BE49-F238E27FC236}">
                <a16:creationId xmlns:a16="http://schemas.microsoft.com/office/drawing/2014/main" id="{512B3B75-B432-9343-93FC-D545CA7A3C2F}"/>
              </a:ext>
            </a:extLst>
          </p:cNvPr>
          <p:cNvSpPr>
            <a:spLocks noGrp="1"/>
          </p:cNvSpPr>
          <p:nvPr>
            <p:ph type="title"/>
          </p:nvPr>
        </p:nvSpPr>
        <p:spPr/>
        <p:txBody>
          <a:bodyPr/>
          <a:lstStyle/>
          <a:p>
            <a:r>
              <a:rPr lang="en-US"/>
              <a:t>Adding Noise to Data for Better Score Estimation</a:t>
            </a:r>
          </a:p>
        </p:txBody>
      </p:sp>
      <p:pic>
        <p:nvPicPr>
          <p:cNvPr id="23" name="Picture 22">
            <a:extLst>
              <a:ext uri="{FF2B5EF4-FFF2-40B4-BE49-F238E27FC236}">
                <a16:creationId xmlns:a16="http://schemas.microsoft.com/office/drawing/2014/main" id="{1862D2B5-48EB-404B-8073-CFC19C8CDB92}"/>
              </a:ext>
            </a:extLst>
          </p:cNvPr>
          <p:cNvPicPr>
            <a:picLocks noChangeAspect="1"/>
          </p:cNvPicPr>
          <p:nvPr/>
        </p:nvPicPr>
        <p:blipFill rotWithShape="1">
          <a:blip r:embed="rId3"/>
          <a:srcRect t="9383"/>
          <a:stretch/>
        </p:blipFill>
        <p:spPr>
          <a:xfrm>
            <a:off x="706625" y="1880874"/>
            <a:ext cx="2703937" cy="2589530"/>
          </a:xfrm>
          <a:prstGeom prst="rect">
            <a:avLst/>
          </a:prstGeom>
        </p:spPr>
      </p:pic>
      <p:pic>
        <p:nvPicPr>
          <p:cNvPr id="25" name="Picture 24">
            <a:extLst>
              <a:ext uri="{FF2B5EF4-FFF2-40B4-BE49-F238E27FC236}">
                <a16:creationId xmlns:a16="http://schemas.microsoft.com/office/drawing/2014/main" id="{B9BF8496-E3C5-7C40-9012-A612BEB8AAC6}"/>
              </a:ext>
            </a:extLst>
          </p:cNvPr>
          <p:cNvPicPr>
            <a:picLocks noChangeAspect="1"/>
          </p:cNvPicPr>
          <p:nvPr/>
        </p:nvPicPr>
        <p:blipFill rotWithShape="1">
          <a:blip r:embed="rId4"/>
          <a:srcRect t="9307"/>
          <a:stretch/>
        </p:blipFill>
        <p:spPr>
          <a:xfrm>
            <a:off x="3366933" y="1818142"/>
            <a:ext cx="2872969" cy="2735431"/>
          </a:xfrm>
          <a:prstGeom prst="rect">
            <a:avLst/>
          </a:prstGeom>
        </p:spPr>
      </p:pic>
      <p:pic>
        <p:nvPicPr>
          <p:cNvPr id="27" name="Picture 26">
            <a:extLst>
              <a:ext uri="{FF2B5EF4-FFF2-40B4-BE49-F238E27FC236}">
                <a16:creationId xmlns:a16="http://schemas.microsoft.com/office/drawing/2014/main" id="{FEAD8D51-6951-C04D-B97B-63ED77DAB71F}"/>
              </a:ext>
            </a:extLst>
          </p:cNvPr>
          <p:cNvPicPr>
            <a:picLocks noChangeAspect="1"/>
          </p:cNvPicPr>
          <p:nvPr/>
        </p:nvPicPr>
        <p:blipFill>
          <a:blip r:embed="rId5"/>
          <a:stretch>
            <a:fillRect/>
          </a:stretch>
        </p:blipFill>
        <p:spPr>
          <a:xfrm>
            <a:off x="6158127" y="1537436"/>
            <a:ext cx="2872969" cy="3016139"/>
          </a:xfrm>
          <a:prstGeom prst="rect">
            <a:avLst/>
          </a:prstGeom>
        </p:spPr>
      </p:pic>
      <p:grpSp>
        <p:nvGrpSpPr>
          <p:cNvPr id="14" name="Group 13">
            <a:extLst>
              <a:ext uri="{FF2B5EF4-FFF2-40B4-BE49-F238E27FC236}">
                <a16:creationId xmlns:a16="http://schemas.microsoft.com/office/drawing/2014/main" id="{D038C48F-E5E4-2A48-884F-DF348065882A}"/>
              </a:ext>
            </a:extLst>
          </p:cNvPr>
          <p:cNvGrpSpPr/>
          <p:nvPr/>
        </p:nvGrpSpPr>
        <p:grpSpPr>
          <a:xfrm>
            <a:off x="3741389" y="1880874"/>
            <a:ext cx="2357956" cy="2321388"/>
            <a:chOff x="3741389" y="1880874"/>
            <a:chExt cx="2357956" cy="2321388"/>
          </a:xfrm>
        </p:grpSpPr>
        <p:sp>
          <p:nvSpPr>
            <p:cNvPr id="18" name="Rectangle 17">
              <a:extLst>
                <a:ext uri="{FF2B5EF4-FFF2-40B4-BE49-F238E27FC236}">
                  <a16:creationId xmlns:a16="http://schemas.microsoft.com/office/drawing/2014/main" id="{324A243C-A671-114D-ABEB-F68C10A30FC1}"/>
                </a:ext>
              </a:extLst>
            </p:cNvPr>
            <p:cNvSpPr/>
            <p:nvPr/>
          </p:nvSpPr>
          <p:spPr>
            <a:xfrm>
              <a:off x="3741389" y="1880874"/>
              <a:ext cx="2357956" cy="2321388"/>
            </a:xfrm>
            <a:prstGeom prst="rect">
              <a:avLst/>
            </a:prstGeom>
            <a:solidFill>
              <a:schemeClr val="accent4">
                <a:lumMod val="60000"/>
                <a:lumOff val="40000"/>
                <a:alpha val="25000"/>
              </a:schemeClr>
            </a:solidFill>
            <a:ln w="25400" cap="flat" cmpd="sng" algn="ctr">
              <a:solidFill>
                <a:schemeClr val="accent4">
                  <a:lumMod val="60000"/>
                  <a:lumOff val="40000"/>
                </a:schemeClr>
              </a:solidFill>
              <a:prstDash val="sysDash"/>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r"/>
              <a:endParaRPr lang="en-US">
                <a:solidFill>
                  <a:schemeClr val="accent4"/>
                </a:solidFill>
              </a:endParaRPr>
            </a:p>
          </p:txBody>
        </p:sp>
        <p:sp>
          <p:nvSpPr>
            <p:cNvPr id="8" name="Rectangle 7">
              <a:extLst>
                <a:ext uri="{FF2B5EF4-FFF2-40B4-BE49-F238E27FC236}">
                  <a16:creationId xmlns:a16="http://schemas.microsoft.com/office/drawing/2014/main" id="{5B50EF1F-F6F5-7E44-A417-3E13432DFD56}"/>
                </a:ext>
              </a:extLst>
            </p:cNvPr>
            <p:cNvSpPr/>
            <p:nvPr/>
          </p:nvSpPr>
          <p:spPr>
            <a:xfrm>
              <a:off x="4082564" y="2660212"/>
              <a:ext cx="1701107" cy="584775"/>
            </a:xfrm>
            <a:prstGeom prst="rect">
              <a:avLst/>
            </a:prstGeom>
            <a:noFill/>
          </p:spPr>
          <p:txBody>
            <a:bodyPr wrap="none" lIns="91440" tIns="45720" rIns="91440" bIns="45720">
              <a:spAutoFit/>
            </a:bodyPr>
            <a:lstStyle/>
            <a:p>
              <a:pPr algn="ctr"/>
              <a:r>
                <a:rPr lang="en-US" sz="3200">
                  <a:ln w="0"/>
                  <a:solidFill>
                    <a:schemeClr val="accent4"/>
                  </a:solidFill>
                  <a:effectLst>
                    <a:outerShdw blurRad="38100" dist="25400" dir="5400000" algn="ctr" rotWithShape="0">
                      <a:srgbClr val="6E747A">
                        <a:alpha val="43000"/>
                      </a:srgbClr>
                    </a:outerShdw>
                  </a:effectLst>
                </a:rPr>
                <a:t>Accurate</a:t>
              </a:r>
              <a:endParaRPr lang="en-US" sz="3200" b="0" cap="none" spc="0">
                <a:ln w="0"/>
                <a:solidFill>
                  <a:schemeClr val="accent4"/>
                </a:solidFill>
                <a:effectLst>
                  <a:outerShdw blurRad="38100" dist="25400" dir="5400000" algn="ctr" rotWithShape="0">
                    <a:srgbClr val="6E747A">
                      <a:alpha val="43000"/>
                    </a:srgbClr>
                  </a:outerShdw>
                </a:effectLst>
              </a:endParaRPr>
            </a:p>
          </p:txBody>
        </p:sp>
      </p:grpSp>
      <p:grpSp>
        <p:nvGrpSpPr>
          <p:cNvPr id="15" name="Group 14">
            <a:extLst>
              <a:ext uri="{FF2B5EF4-FFF2-40B4-BE49-F238E27FC236}">
                <a16:creationId xmlns:a16="http://schemas.microsoft.com/office/drawing/2014/main" id="{F8932A15-B264-9847-B391-437C38839435}"/>
              </a:ext>
            </a:extLst>
          </p:cNvPr>
          <p:cNvGrpSpPr/>
          <p:nvPr/>
        </p:nvGrpSpPr>
        <p:grpSpPr>
          <a:xfrm>
            <a:off x="6532583" y="1880875"/>
            <a:ext cx="2357956" cy="2321388"/>
            <a:chOff x="6532583" y="1880875"/>
            <a:chExt cx="2357956" cy="2321388"/>
          </a:xfrm>
        </p:grpSpPr>
        <p:sp>
          <p:nvSpPr>
            <p:cNvPr id="21" name="Rectangle 20">
              <a:extLst>
                <a:ext uri="{FF2B5EF4-FFF2-40B4-BE49-F238E27FC236}">
                  <a16:creationId xmlns:a16="http://schemas.microsoft.com/office/drawing/2014/main" id="{0D1580CA-3F1E-8F43-A221-5A6F3458926E}"/>
                </a:ext>
              </a:extLst>
            </p:cNvPr>
            <p:cNvSpPr/>
            <p:nvPr/>
          </p:nvSpPr>
          <p:spPr>
            <a:xfrm>
              <a:off x="6532583" y="1880875"/>
              <a:ext cx="2357956" cy="2321388"/>
            </a:xfrm>
            <a:prstGeom prst="rect">
              <a:avLst/>
            </a:prstGeom>
            <a:solidFill>
              <a:schemeClr val="accent4">
                <a:lumMod val="60000"/>
                <a:lumOff val="40000"/>
                <a:alpha val="25000"/>
              </a:schemeClr>
            </a:solidFill>
            <a:ln w="25400" cap="flat" cmpd="sng" algn="ctr">
              <a:solidFill>
                <a:schemeClr val="accent4">
                  <a:lumMod val="60000"/>
                  <a:lumOff val="40000"/>
                </a:schemeClr>
              </a:solidFill>
              <a:prstDash val="sysDash"/>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r"/>
              <a:endParaRPr lang="en-US">
                <a:solidFill>
                  <a:schemeClr val="accent4"/>
                </a:solidFill>
              </a:endParaRPr>
            </a:p>
          </p:txBody>
        </p:sp>
        <p:sp>
          <p:nvSpPr>
            <p:cNvPr id="22" name="Rectangle 21">
              <a:extLst>
                <a:ext uri="{FF2B5EF4-FFF2-40B4-BE49-F238E27FC236}">
                  <a16:creationId xmlns:a16="http://schemas.microsoft.com/office/drawing/2014/main" id="{F29B86F9-6EC8-814D-8802-F4368CB5CB45}"/>
                </a:ext>
              </a:extLst>
            </p:cNvPr>
            <p:cNvSpPr/>
            <p:nvPr/>
          </p:nvSpPr>
          <p:spPr>
            <a:xfrm>
              <a:off x="6911905" y="2660212"/>
              <a:ext cx="1701107" cy="584775"/>
            </a:xfrm>
            <a:prstGeom prst="rect">
              <a:avLst/>
            </a:prstGeom>
            <a:noFill/>
          </p:spPr>
          <p:txBody>
            <a:bodyPr wrap="none" lIns="91440" tIns="45720" rIns="91440" bIns="45720">
              <a:spAutoFit/>
            </a:bodyPr>
            <a:lstStyle/>
            <a:p>
              <a:pPr algn="ctr"/>
              <a:r>
                <a:rPr lang="en-US" sz="3200">
                  <a:ln w="0"/>
                  <a:solidFill>
                    <a:schemeClr val="accent4"/>
                  </a:solidFill>
                  <a:effectLst>
                    <a:outerShdw blurRad="38100" dist="25400" dir="5400000" algn="ctr" rotWithShape="0">
                      <a:srgbClr val="6E747A">
                        <a:alpha val="43000"/>
                      </a:srgbClr>
                    </a:outerShdw>
                  </a:effectLst>
                </a:rPr>
                <a:t>Accurate</a:t>
              </a:r>
              <a:endParaRPr lang="en-US" sz="3200" b="0" cap="none" spc="0">
                <a:ln w="0"/>
                <a:solidFill>
                  <a:schemeClr val="accent4"/>
                </a:solidFill>
                <a:effectLst>
                  <a:outerShdw blurRad="38100" dist="25400" dir="5400000" algn="ctr" rotWithShape="0">
                    <a:srgbClr val="6E747A">
                      <a:alpha val="43000"/>
                    </a:srgbClr>
                  </a:outerShdw>
                </a:effectLst>
              </a:endParaRPr>
            </a:p>
          </p:txBody>
        </p:sp>
      </p:grpSp>
      <p:pic>
        <p:nvPicPr>
          <p:cNvPr id="29" name="Picture 28">
            <a:extLst>
              <a:ext uri="{FF2B5EF4-FFF2-40B4-BE49-F238E27FC236}">
                <a16:creationId xmlns:a16="http://schemas.microsoft.com/office/drawing/2014/main" id="{80E89344-303D-8E49-AE92-879FD1772788}"/>
              </a:ext>
            </a:extLst>
          </p:cNvPr>
          <p:cNvPicPr>
            <a:picLocks noChangeAspect="1"/>
          </p:cNvPicPr>
          <p:nvPr/>
        </p:nvPicPr>
        <p:blipFill rotWithShape="1">
          <a:blip r:embed="rId6">
            <a:clrChange>
              <a:clrFrom>
                <a:srgbClr val="FFFFFF"/>
              </a:clrFrom>
              <a:clrTo>
                <a:srgbClr val="FFFFFF">
                  <a:alpha val="0"/>
                </a:srgbClr>
              </a:clrTo>
            </a:clrChange>
          </a:blip>
          <a:srcRect b="92568"/>
          <a:stretch/>
        </p:blipFill>
        <p:spPr>
          <a:xfrm>
            <a:off x="799883" y="1599560"/>
            <a:ext cx="2517419" cy="197745"/>
          </a:xfrm>
          <a:prstGeom prst="rect">
            <a:avLst/>
          </a:prstGeom>
        </p:spPr>
      </p:pic>
      <p:pic>
        <p:nvPicPr>
          <p:cNvPr id="30" name="Picture 29">
            <a:extLst>
              <a:ext uri="{FF2B5EF4-FFF2-40B4-BE49-F238E27FC236}">
                <a16:creationId xmlns:a16="http://schemas.microsoft.com/office/drawing/2014/main" id="{2B5006EE-1028-EC41-BE65-E84553BA670C}"/>
              </a:ext>
            </a:extLst>
          </p:cNvPr>
          <p:cNvPicPr>
            <a:picLocks noChangeAspect="1"/>
          </p:cNvPicPr>
          <p:nvPr/>
        </p:nvPicPr>
        <p:blipFill rotWithShape="1">
          <a:blip r:embed="rId7">
            <a:clrChange>
              <a:clrFrom>
                <a:srgbClr val="FFFFFF"/>
              </a:clrFrom>
              <a:clrTo>
                <a:srgbClr val="FFFFFF">
                  <a:alpha val="0"/>
                </a:srgbClr>
              </a:clrTo>
            </a:clrChange>
          </a:blip>
          <a:srcRect l="-757" t="-1008" r="757" b="92207"/>
          <a:stretch/>
        </p:blipFill>
        <p:spPr>
          <a:xfrm>
            <a:off x="3497169" y="1576102"/>
            <a:ext cx="2602176" cy="242038"/>
          </a:xfrm>
          <a:prstGeom prst="rect">
            <a:avLst/>
          </a:prstGeom>
        </p:spPr>
      </p:pic>
    </p:spTree>
    <p:extLst>
      <p:ext uri="{BB962C8B-B14F-4D97-AF65-F5344CB8AC3E}">
        <p14:creationId xmlns:p14="http://schemas.microsoft.com/office/powerpoint/2010/main" val="1516902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2AC891AB-7C47-3F41-868E-371B666725EF}"/>
              </a:ext>
            </a:extLst>
          </p:cNvPr>
          <p:cNvGrpSpPr/>
          <p:nvPr/>
        </p:nvGrpSpPr>
        <p:grpSpPr>
          <a:xfrm>
            <a:off x="1019069" y="982570"/>
            <a:ext cx="6101686" cy="2166020"/>
            <a:chOff x="2313632" y="2692130"/>
            <a:chExt cx="6101686" cy="2166020"/>
          </a:xfrm>
          <a:effectLst>
            <a:outerShdw blurRad="50800" dist="38100" dir="2700000" algn="tl" rotWithShape="0">
              <a:prstClr val="black">
                <a:alpha val="40000"/>
              </a:prstClr>
            </a:outerShdw>
          </a:effectLst>
        </p:grpSpPr>
        <p:pic>
          <p:nvPicPr>
            <p:cNvPr id="32" name="Picture 31">
              <a:extLst>
                <a:ext uri="{FF2B5EF4-FFF2-40B4-BE49-F238E27FC236}">
                  <a16:creationId xmlns:a16="http://schemas.microsoft.com/office/drawing/2014/main" id="{A1946427-299D-9147-BE77-FFF7623F4BB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313632" y="2692130"/>
              <a:ext cx="2049494" cy="2166020"/>
            </a:xfrm>
            <a:prstGeom prst="rect">
              <a:avLst/>
            </a:prstGeom>
          </p:spPr>
        </p:pic>
        <p:pic>
          <p:nvPicPr>
            <p:cNvPr id="34" name="Picture 33">
              <a:extLst>
                <a:ext uri="{FF2B5EF4-FFF2-40B4-BE49-F238E27FC236}">
                  <a16:creationId xmlns:a16="http://schemas.microsoft.com/office/drawing/2014/main" id="{2CD660F1-C9EA-724E-89B7-37B4DB5B9B8A}"/>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339728" y="2692130"/>
              <a:ext cx="2049494" cy="2166020"/>
            </a:xfrm>
            <a:prstGeom prst="rect">
              <a:avLst/>
            </a:prstGeom>
          </p:spPr>
        </p:pic>
        <p:pic>
          <p:nvPicPr>
            <p:cNvPr id="36" name="Picture 35">
              <a:extLst>
                <a:ext uri="{FF2B5EF4-FFF2-40B4-BE49-F238E27FC236}">
                  <a16:creationId xmlns:a16="http://schemas.microsoft.com/office/drawing/2014/main" id="{B6B6EA44-3011-FF4F-B571-FB94C40116EF}"/>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365824" y="2692130"/>
              <a:ext cx="2049494" cy="2166020"/>
            </a:xfrm>
            <a:prstGeom prst="rect">
              <a:avLst/>
            </a:prstGeom>
          </p:spPr>
        </p:pic>
      </p:grpSp>
      <p:sp>
        <p:nvSpPr>
          <p:cNvPr id="2" name="Title 1">
            <a:extLst>
              <a:ext uri="{FF2B5EF4-FFF2-40B4-BE49-F238E27FC236}">
                <a16:creationId xmlns:a16="http://schemas.microsoft.com/office/drawing/2014/main" id="{9836BE21-46F5-B141-9391-9DF4151FECBA}"/>
              </a:ext>
            </a:extLst>
          </p:cNvPr>
          <p:cNvSpPr>
            <a:spLocks noGrp="1"/>
          </p:cNvSpPr>
          <p:nvPr>
            <p:ph type="title"/>
          </p:nvPr>
        </p:nvSpPr>
        <p:spPr>
          <a:xfrm>
            <a:off x="948775" y="359541"/>
            <a:ext cx="8277001" cy="488024"/>
          </a:xfrm>
        </p:spPr>
        <p:txBody>
          <a:bodyPr/>
          <a:lstStyle/>
          <a:p>
            <a:r>
              <a:rPr lang="en-US"/>
              <a:t>Trading off Sample Quality and Estimation Accuracy</a:t>
            </a:r>
          </a:p>
        </p:txBody>
      </p:sp>
      <p:sp>
        <p:nvSpPr>
          <p:cNvPr id="3" name="Content Placeholder 2">
            <a:extLst>
              <a:ext uri="{FF2B5EF4-FFF2-40B4-BE49-F238E27FC236}">
                <a16:creationId xmlns:a16="http://schemas.microsoft.com/office/drawing/2014/main" id="{B43F4E42-5195-B540-BC8E-5C932B636A99}"/>
              </a:ext>
            </a:extLst>
          </p:cNvPr>
          <p:cNvSpPr>
            <a:spLocks noGrp="1"/>
          </p:cNvSpPr>
          <p:nvPr>
            <p:ph sz="quarter" idx="10"/>
          </p:nvPr>
        </p:nvSpPr>
        <p:spPr>
          <a:xfrm>
            <a:off x="955677" y="908685"/>
            <a:ext cx="7700963" cy="3759042"/>
          </a:xfrm>
        </p:spPr>
        <p:txBody>
          <a:bodyPr/>
          <a:lstStyle/>
          <a:p>
            <a:pPr>
              <a:buFont typeface="Arial" panose="020B0604020202020204" pitchFamily="34" charset="0"/>
              <a:buChar char="•"/>
            </a:pPr>
            <a:endParaRPr lang="en-US"/>
          </a:p>
        </p:txBody>
      </p:sp>
      <p:grpSp>
        <p:nvGrpSpPr>
          <p:cNvPr id="22" name="Group 21">
            <a:extLst>
              <a:ext uri="{FF2B5EF4-FFF2-40B4-BE49-F238E27FC236}">
                <a16:creationId xmlns:a16="http://schemas.microsoft.com/office/drawing/2014/main" id="{AEA47F0F-1396-0F42-9EF2-F59D6343265A}"/>
              </a:ext>
            </a:extLst>
          </p:cNvPr>
          <p:cNvGrpSpPr/>
          <p:nvPr/>
        </p:nvGrpSpPr>
        <p:grpSpPr>
          <a:xfrm>
            <a:off x="1370232" y="1355807"/>
            <a:ext cx="6153123" cy="2136736"/>
            <a:chOff x="4641951" y="2359275"/>
            <a:chExt cx="4388194" cy="1523846"/>
          </a:xfrm>
          <a:effectLst>
            <a:outerShdw blurRad="50800" dist="38100" dir="2700000" algn="tl" rotWithShape="0">
              <a:prstClr val="black">
                <a:alpha val="40000"/>
              </a:prstClr>
            </a:outerShdw>
          </a:effectLst>
        </p:grpSpPr>
        <p:pic>
          <p:nvPicPr>
            <p:cNvPr id="11" name="Picture 10">
              <a:extLst>
                <a:ext uri="{FF2B5EF4-FFF2-40B4-BE49-F238E27FC236}">
                  <a16:creationId xmlns:a16="http://schemas.microsoft.com/office/drawing/2014/main" id="{BB56B59A-481B-F94B-A9A4-1D74D27FE049}"/>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4641951" y="2359275"/>
              <a:ext cx="1441866" cy="1523845"/>
            </a:xfrm>
            <a:prstGeom prst="rect">
              <a:avLst/>
            </a:prstGeom>
          </p:spPr>
        </p:pic>
        <p:pic>
          <p:nvPicPr>
            <p:cNvPr id="13" name="Picture 12">
              <a:extLst>
                <a:ext uri="{FF2B5EF4-FFF2-40B4-BE49-F238E27FC236}">
                  <a16:creationId xmlns:a16="http://schemas.microsoft.com/office/drawing/2014/main" id="{03728BFE-BDE4-4049-A18C-FFFF4844FA18}"/>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6116676" y="2359276"/>
              <a:ext cx="1441866" cy="1523845"/>
            </a:xfrm>
            <a:prstGeom prst="rect">
              <a:avLst/>
            </a:prstGeom>
          </p:spPr>
        </p:pic>
        <p:pic>
          <p:nvPicPr>
            <p:cNvPr id="15" name="Picture 14">
              <a:extLst>
                <a:ext uri="{FF2B5EF4-FFF2-40B4-BE49-F238E27FC236}">
                  <a16:creationId xmlns:a16="http://schemas.microsoft.com/office/drawing/2014/main" id="{CFC549F6-F88F-064A-92FC-6090A7EF6734}"/>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7588279" y="2359276"/>
              <a:ext cx="1441866" cy="1523845"/>
            </a:xfrm>
            <a:prstGeom prst="rect">
              <a:avLst/>
            </a:prstGeom>
          </p:spPr>
        </p:pic>
      </p:grpSp>
      <p:grpSp>
        <p:nvGrpSpPr>
          <p:cNvPr id="23" name="Group 22">
            <a:extLst>
              <a:ext uri="{FF2B5EF4-FFF2-40B4-BE49-F238E27FC236}">
                <a16:creationId xmlns:a16="http://schemas.microsoft.com/office/drawing/2014/main" id="{E50082EA-AFF9-BD4A-9578-2EBC446D6D38}"/>
              </a:ext>
            </a:extLst>
          </p:cNvPr>
          <p:cNvGrpSpPr/>
          <p:nvPr/>
        </p:nvGrpSpPr>
        <p:grpSpPr>
          <a:xfrm>
            <a:off x="1788825" y="1929536"/>
            <a:ext cx="6056658" cy="1992648"/>
            <a:chOff x="533124" y="3709511"/>
            <a:chExt cx="4224571" cy="1389889"/>
          </a:xfrm>
          <a:effectLst>
            <a:outerShdw blurRad="50800" dist="38100" dir="2700000" algn="tl" rotWithShape="0">
              <a:prstClr val="black">
                <a:alpha val="40000"/>
              </a:prstClr>
            </a:outerShdw>
          </a:effectLst>
        </p:grpSpPr>
        <p:pic>
          <p:nvPicPr>
            <p:cNvPr id="17" name="Picture 16">
              <a:extLst>
                <a:ext uri="{FF2B5EF4-FFF2-40B4-BE49-F238E27FC236}">
                  <a16:creationId xmlns:a16="http://schemas.microsoft.com/office/drawing/2014/main" id="{C1B45C03-0BEC-CE47-A490-E354B94016D3}"/>
                </a:ext>
              </a:extLst>
            </p:cNvPr>
            <p:cNvPicPr>
              <a:picLocks noChangeAspect="1"/>
            </p:cNvPicPr>
            <p:nvPr/>
          </p:nvPicPr>
          <p:blipFill rotWithShape="1">
            <a:blip r:embed="rId9">
              <a:clrChange>
                <a:clrFrom>
                  <a:srgbClr val="FFFFFF"/>
                </a:clrFrom>
                <a:clrTo>
                  <a:srgbClr val="FFFFFF">
                    <a:alpha val="0"/>
                  </a:srgbClr>
                </a:clrTo>
              </a:clrChange>
            </a:blip>
            <a:srcRect t="7479"/>
            <a:stretch/>
          </p:blipFill>
          <p:spPr>
            <a:xfrm>
              <a:off x="533124" y="3717027"/>
              <a:ext cx="1413745" cy="1382373"/>
            </a:xfrm>
            <a:prstGeom prst="rect">
              <a:avLst/>
            </a:prstGeom>
          </p:spPr>
        </p:pic>
        <p:pic>
          <p:nvPicPr>
            <p:cNvPr id="19" name="Picture 18">
              <a:extLst>
                <a:ext uri="{FF2B5EF4-FFF2-40B4-BE49-F238E27FC236}">
                  <a16:creationId xmlns:a16="http://schemas.microsoft.com/office/drawing/2014/main" id="{526978BC-2469-4A49-BBBC-61DD728721D6}"/>
                </a:ext>
              </a:extLst>
            </p:cNvPr>
            <p:cNvPicPr>
              <a:picLocks noChangeAspect="1"/>
            </p:cNvPicPr>
            <p:nvPr/>
          </p:nvPicPr>
          <p:blipFill rotWithShape="1">
            <a:blip r:embed="rId10">
              <a:clrChange>
                <a:clrFrom>
                  <a:srgbClr val="FFFFFF"/>
                </a:clrFrom>
                <a:clrTo>
                  <a:srgbClr val="FFFFFF">
                    <a:alpha val="0"/>
                  </a:srgbClr>
                </a:clrTo>
              </a:clrChange>
            </a:blip>
            <a:srcRect t="7479"/>
            <a:stretch/>
          </p:blipFill>
          <p:spPr>
            <a:xfrm>
              <a:off x="1930205" y="3713683"/>
              <a:ext cx="1413745" cy="1382373"/>
            </a:xfrm>
            <a:prstGeom prst="rect">
              <a:avLst/>
            </a:prstGeom>
          </p:spPr>
        </p:pic>
        <p:pic>
          <p:nvPicPr>
            <p:cNvPr id="21" name="Picture 20">
              <a:extLst>
                <a:ext uri="{FF2B5EF4-FFF2-40B4-BE49-F238E27FC236}">
                  <a16:creationId xmlns:a16="http://schemas.microsoft.com/office/drawing/2014/main" id="{11D16C7F-DDB7-BB45-90E7-F8F3938C9BA6}"/>
                </a:ext>
              </a:extLst>
            </p:cNvPr>
            <p:cNvPicPr>
              <a:picLocks noChangeAspect="1"/>
            </p:cNvPicPr>
            <p:nvPr/>
          </p:nvPicPr>
          <p:blipFill rotWithShape="1">
            <a:blip r:embed="rId11">
              <a:clrChange>
                <a:clrFrom>
                  <a:srgbClr val="FFFFFF"/>
                </a:clrFrom>
                <a:clrTo>
                  <a:srgbClr val="FFFFFF">
                    <a:alpha val="0"/>
                  </a:srgbClr>
                </a:clrTo>
              </a:clrChange>
            </a:blip>
            <a:srcRect t="7200"/>
            <a:stretch/>
          </p:blipFill>
          <p:spPr>
            <a:xfrm>
              <a:off x="3343950" y="3709511"/>
              <a:ext cx="1413745" cy="1386546"/>
            </a:xfrm>
            <a:prstGeom prst="rect">
              <a:avLst/>
            </a:prstGeom>
          </p:spPr>
        </p:pic>
      </p:grpSp>
      <p:grpSp>
        <p:nvGrpSpPr>
          <p:cNvPr id="30" name="Group 29">
            <a:extLst>
              <a:ext uri="{FF2B5EF4-FFF2-40B4-BE49-F238E27FC236}">
                <a16:creationId xmlns:a16="http://schemas.microsoft.com/office/drawing/2014/main" id="{CAC01968-6632-DF43-B0FB-EA35D64E4D10}"/>
              </a:ext>
            </a:extLst>
          </p:cNvPr>
          <p:cNvGrpSpPr/>
          <p:nvPr/>
        </p:nvGrpSpPr>
        <p:grpSpPr>
          <a:xfrm>
            <a:off x="2228225" y="2399743"/>
            <a:ext cx="6264862" cy="2037625"/>
            <a:chOff x="2137714" y="3268652"/>
            <a:chExt cx="5682799" cy="1848311"/>
          </a:xfrm>
          <a:effectLst>
            <a:outerShdw blurRad="50800" dist="38100" dir="2700000" algn="tl" rotWithShape="0">
              <a:prstClr val="black">
                <a:alpha val="40000"/>
              </a:prstClr>
            </a:outerShdw>
          </a:effectLst>
        </p:grpSpPr>
        <p:pic>
          <p:nvPicPr>
            <p:cNvPr id="25" name="Picture 24">
              <a:extLst>
                <a:ext uri="{FF2B5EF4-FFF2-40B4-BE49-F238E27FC236}">
                  <a16:creationId xmlns:a16="http://schemas.microsoft.com/office/drawing/2014/main" id="{A4B2D462-7E24-5245-A696-2739C856E773}"/>
                </a:ext>
              </a:extLst>
            </p:cNvPr>
            <p:cNvPicPr>
              <a:picLocks noChangeAspect="1"/>
            </p:cNvPicPr>
            <p:nvPr/>
          </p:nvPicPr>
          <p:blipFill rotWithShape="1">
            <a:blip r:embed="rId12">
              <a:clrChange>
                <a:clrFrom>
                  <a:srgbClr val="FFFFFF"/>
                </a:clrFrom>
                <a:clrTo>
                  <a:srgbClr val="FFFFFF">
                    <a:alpha val="0"/>
                  </a:srgbClr>
                </a:clrTo>
              </a:clrChange>
            </a:blip>
            <a:srcRect t="7917"/>
            <a:stretch/>
          </p:blipFill>
          <p:spPr>
            <a:xfrm>
              <a:off x="2137714" y="3268652"/>
              <a:ext cx="1899229" cy="1848311"/>
            </a:xfrm>
            <a:prstGeom prst="rect">
              <a:avLst/>
            </a:prstGeom>
          </p:spPr>
        </p:pic>
        <p:pic>
          <p:nvPicPr>
            <p:cNvPr id="27" name="Picture 26">
              <a:extLst>
                <a:ext uri="{FF2B5EF4-FFF2-40B4-BE49-F238E27FC236}">
                  <a16:creationId xmlns:a16="http://schemas.microsoft.com/office/drawing/2014/main" id="{2C9302CB-C3F0-4B4E-A29E-4671FB0B2CB1}"/>
                </a:ext>
              </a:extLst>
            </p:cNvPr>
            <p:cNvPicPr>
              <a:picLocks noChangeAspect="1"/>
            </p:cNvPicPr>
            <p:nvPr/>
          </p:nvPicPr>
          <p:blipFill rotWithShape="1">
            <a:blip r:embed="rId13">
              <a:clrChange>
                <a:clrFrom>
                  <a:srgbClr val="FFFFFF"/>
                </a:clrFrom>
                <a:clrTo>
                  <a:srgbClr val="FFFFFF">
                    <a:alpha val="0"/>
                  </a:srgbClr>
                </a:clrTo>
              </a:clrChange>
            </a:blip>
            <a:srcRect t="7917"/>
            <a:stretch/>
          </p:blipFill>
          <p:spPr>
            <a:xfrm>
              <a:off x="4022362" y="3268652"/>
              <a:ext cx="1899229" cy="1848311"/>
            </a:xfrm>
            <a:prstGeom prst="rect">
              <a:avLst/>
            </a:prstGeom>
          </p:spPr>
        </p:pic>
        <p:pic>
          <p:nvPicPr>
            <p:cNvPr id="29" name="Picture 28">
              <a:extLst>
                <a:ext uri="{FF2B5EF4-FFF2-40B4-BE49-F238E27FC236}">
                  <a16:creationId xmlns:a16="http://schemas.microsoft.com/office/drawing/2014/main" id="{DD3685DA-3360-C843-9FF8-1225628A77C9}"/>
                </a:ext>
              </a:extLst>
            </p:cNvPr>
            <p:cNvPicPr>
              <a:picLocks noChangeAspect="1"/>
            </p:cNvPicPr>
            <p:nvPr/>
          </p:nvPicPr>
          <p:blipFill rotWithShape="1">
            <a:blip r:embed="rId14">
              <a:clrChange>
                <a:clrFrom>
                  <a:srgbClr val="FFFFFF"/>
                </a:clrFrom>
                <a:clrTo>
                  <a:srgbClr val="FFFFFF">
                    <a:alpha val="0"/>
                  </a:srgbClr>
                </a:clrTo>
              </a:clrChange>
            </a:blip>
            <a:srcRect t="7917"/>
            <a:stretch/>
          </p:blipFill>
          <p:spPr>
            <a:xfrm>
              <a:off x="5921284" y="3268652"/>
              <a:ext cx="1899229" cy="1848311"/>
            </a:xfrm>
            <a:prstGeom prst="rect">
              <a:avLst/>
            </a:prstGeom>
          </p:spPr>
        </p:pic>
      </p:grpSp>
      <p:sp>
        <p:nvSpPr>
          <p:cNvPr id="39" name="TextBox 38">
            <a:extLst>
              <a:ext uri="{FF2B5EF4-FFF2-40B4-BE49-F238E27FC236}">
                <a16:creationId xmlns:a16="http://schemas.microsoft.com/office/drawing/2014/main" id="{6BCE008F-905D-AC46-82B9-8A566DA1B5EA}"/>
              </a:ext>
            </a:extLst>
          </p:cNvPr>
          <p:cNvSpPr txBox="1"/>
          <p:nvPr/>
        </p:nvSpPr>
        <p:spPr>
          <a:xfrm>
            <a:off x="4537136" y="4327452"/>
            <a:ext cx="1851789" cy="307777"/>
          </a:xfrm>
          <a:prstGeom prst="rect">
            <a:avLst/>
          </a:prstGeom>
          <a:noFill/>
        </p:spPr>
        <p:txBody>
          <a:bodyPr wrap="none" rtlCol="0">
            <a:spAutoFit/>
          </a:bodyPr>
          <a:lstStyle/>
          <a:p>
            <a:r>
              <a:rPr lang="en-US" sz="1400">
                <a:solidFill>
                  <a:srgbClr val="8D3C1E"/>
                </a:solidFill>
              </a:rPr>
              <a:t>Worse sample quality!</a:t>
            </a:r>
          </a:p>
        </p:txBody>
      </p:sp>
      <p:sp>
        <p:nvSpPr>
          <p:cNvPr id="40" name="TextBox 39">
            <a:extLst>
              <a:ext uri="{FF2B5EF4-FFF2-40B4-BE49-F238E27FC236}">
                <a16:creationId xmlns:a16="http://schemas.microsoft.com/office/drawing/2014/main" id="{72487E1D-0E1C-1D4A-A97F-1109EB0CA1D2}"/>
              </a:ext>
            </a:extLst>
          </p:cNvPr>
          <p:cNvSpPr txBox="1"/>
          <p:nvPr/>
        </p:nvSpPr>
        <p:spPr>
          <a:xfrm>
            <a:off x="6913792" y="4321242"/>
            <a:ext cx="1999265" cy="307777"/>
          </a:xfrm>
          <a:prstGeom prst="rect">
            <a:avLst/>
          </a:prstGeom>
          <a:noFill/>
        </p:spPr>
        <p:txBody>
          <a:bodyPr wrap="none" rtlCol="0">
            <a:spAutoFit/>
          </a:bodyPr>
          <a:lstStyle/>
          <a:p>
            <a:r>
              <a:rPr lang="en-US" sz="1400">
                <a:solidFill>
                  <a:srgbClr val="8D3C1E"/>
                </a:solidFill>
              </a:rPr>
              <a:t>Better score estimation!</a:t>
            </a:r>
          </a:p>
        </p:txBody>
      </p:sp>
      <p:sp>
        <p:nvSpPr>
          <p:cNvPr id="41" name="TextBox 40">
            <a:extLst>
              <a:ext uri="{FF2B5EF4-FFF2-40B4-BE49-F238E27FC236}">
                <a16:creationId xmlns:a16="http://schemas.microsoft.com/office/drawing/2014/main" id="{0ECACDD6-A0B1-CD4C-9F3F-B5936BD14FCB}"/>
              </a:ext>
            </a:extLst>
          </p:cNvPr>
          <p:cNvSpPr txBox="1"/>
          <p:nvPr/>
        </p:nvSpPr>
        <p:spPr>
          <a:xfrm>
            <a:off x="7293032" y="1220803"/>
            <a:ext cx="3556326" cy="261610"/>
          </a:xfrm>
          <a:prstGeom prst="rect">
            <a:avLst/>
          </a:prstGeom>
          <a:noFill/>
        </p:spPr>
        <p:txBody>
          <a:bodyPr wrap="square" rtlCol="0">
            <a:spAutoFit/>
          </a:bodyPr>
          <a:lstStyle/>
          <a:p>
            <a:r>
              <a:rPr lang="en-US" sz="1050"/>
              <a:t>(Red encodes error) </a:t>
            </a:r>
          </a:p>
        </p:txBody>
      </p:sp>
    </p:spTree>
    <p:extLst>
      <p:ext uri="{BB962C8B-B14F-4D97-AF65-F5344CB8AC3E}">
        <p14:creationId xmlns:p14="http://schemas.microsoft.com/office/powerpoint/2010/main" val="1795550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AB7B2-3B61-7E4A-B7CF-2482BA2C02B7}"/>
              </a:ext>
            </a:extLst>
          </p:cNvPr>
          <p:cNvSpPr>
            <a:spLocks noGrp="1"/>
          </p:cNvSpPr>
          <p:nvPr>
            <p:ph type="title"/>
          </p:nvPr>
        </p:nvSpPr>
        <p:spPr/>
        <p:txBody>
          <a:bodyPr/>
          <a:lstStyle/>
          <a:p>
            <a:r>
              <a:rPr lang="en-US"/>
              <a:t>Joint Score Estimation via </a:t>
            </a:r>
            <a:br>
              <a:rPr lang="en-US"/>
            </a:br>
            <a:r>
              <a:rPr lang="en-US"/>
              <a:t>Noise Conditional Score Networks</a:t>
            </a:r>
          </a:p>
        </p:txBody>
      </p:sp>
      <p:pic>
        <p:nvPicPr>
          <p:cNvPr id="5" name="s1">
            <a:extLst>
              <a:ext uri="{FF2B5EF4-FFF2-40B4-BE49-F238E27FC236}">
                <a16:creationId xmlns:a16="http://schemas.microsoft.com/office/drawing/2014/main" id="{7EBC3A0B-411A-4941-8FB6-68AAB3839379}"/>
              </a:ext>
            </a:extLst>
          </p:cNvPr>
          <p:cNvPicPr>
            <a:picLocks noGrp="1" noChangeAspect="1"/>
          </p:cNvPicPr>
          <p:nvPr>
            <p:ph sz="quarter" idx="10"/>
          </p:nvPr>
        </p:nvPicPr>
        <p:blipFill rotWithShape="1">
          <a:blip r:embed="rId3"/>
          <a:srcRect l="19664" t="7248" r="19731" b="11945"/>
          <a:stretch/>
        </p:blipFill>
        <p:spPr>
          <a:xfrm>
            <a:off x="802037" y="3177581"/>
            <a:ext cx="1704813" cy="1704813"/>
          </a:xfrm>
          <a:prstGeom prst="rect">
            <a:avLst/>
          </a:prstGeom>
        </p:spPr>
      </p:pic>
      <p:pic>
        <p:nvPicPr>
          <p:cNvPr id="6" name="s2">
            <a:extLst>
              <a:ext uri="{FF2B5EF4-FFF2-40B4-BE49-F238E27FC236}">
                <a16:creationId xmlns:a16="http://schemas.microsoft.com/office/drawing/2014/main" id="{27F6A49E-9C1C-F942-9B72-FD6520620A16}"/>
              </a:ext>
            </a:extLst>
          </p:cNvPr>
          <p:cNvPicPr>
            <a:picLocks noChangeAspect="1"/>
          </p:cNvPicPr>
          <p:nvPr/>
        </p:nvPicPr>
        <p:blipFill rotWithShape="1">
          <a:blip r:embed="rId4"/>
          <a:srcRect l="19943" t="6990" r="19717" b="12618"/>
          <a:stretch/>
        </p:blipFill>
        <p:spPr>
          <a:xfrm>
            <a:off x="2876278" y="3177580"/>
            <a:ext cx="1706083" cy="1704813"/>
          </a:xfrm>
          <a:prstGeom prst="rect">
            <a:avLst/>
          </a:prstGeom>
        </p:spPr>
      </p:pic>
      <p:pic>
        <p:nvPicPr>
          <p:cNvPr id="9" name="s3">
            <a:extLst>
              <a:ext uri="{FF2B5EF4-FFF2-40B4-BE49-F238E27FC236}">
                <a16:creationId xmlns:a16="http://schemas.microsoft.com/office/drawing/2014/main" id="{1BA345A4-C07E-7D40-8286-AA2641F0443E}"/>
              </a:ext>
            </a:extLst>
          </p:cNvPr>
          <p:cNvPicPr>
            <a:picLocks noChangeAspect="1"/>
          </p:cNvPicPr>
          <p:nvPr/>
        </p:nvPicPr>
        <p:blipFill rotWithShape="1">
          <a:blip r:embed="rId5"/>
          <a:srcRect l="19944" t="6990" r="19811" b="12467"/>
          <a:stretch/>
        </p:blipFill>
        <p:spPr>
          <a:xfrm>
            <a:off x="5024046" y="3177580"/>
            <a:ext cx="1697066" cy="1701646"/>
          </a:xfrm>
          <a:prstGeom prst="rect">
            <a:avLst/>
          </a:prstGeom>
        </p:spPr>
      </p:pic>
      <p:grpSp>
        <p:nvGrpSpPr>
          <p:cNvPr id="10" name="ncsn">
            <a:extLst>
              <a:ext uri="{FF2B5EF4-FFF2-40B4-BE49-F238E27FC236}">
                <a16:creationId xmlns:a16="http://schemas.microsoft.com/office/drawing/2014/main" id="{2CA603F8-C1A7-CA44-ADB7-AC12DD692F48}"/>
              </a:ext>
            </a:extLst>
          </p:cNvPr>
          <p:cNvGrpSpPr/>
          <p:nvPr/>
        </p:nvGrpSpPr>
        <p:grpSpPr>
          <a:xfrm>
            <a:off x="6922445" y="2239028"/>
            <a:ext cx="1904675" cy="1484761"/>
            <a:chOff x="2840477" y="1357733"/>
            <a:chExt cx="1904675" cy="1484761"/>
          </a:xfrm>
        </p:grpSpPr>
        <p:grpSp>
          <p:nvGrpSpPr>
            <p:cNvPr id="11" name="Group 10">
              <a:extLst>
                <a:ext uri="{FF2B5EF4-FFF2-40B4-BE49-F238E27FC236}">
                  <a16:creationId xmlns:a16="http://schemas.microsoft.com/office/drawing/2014/main" id="{98C4814F-2944-434A-84F1-3A23DE7D2E9A}"/>
                </a:ext>
              </a:extLst>
            </p:cNvPr>
            <p:cNvGrpSpPr/>
            <p:nvPr/>
          </p:nvGrpSpPr>
          <p:grpSpPr>
            <a:xfrm>
              <a:off x="2840477" y="1357733"/>
              <a:ext cx="1904675" cy="1484761"/>
              <a:chOff x="2840477" y="1357733"/>
              <a:chExt cx="1904675" cy="1484761"/>
            </a:xfrm>
          </p:grpSpPr>
          <p:grpSp>
            <p:nvGrpSpPr>
              <p:cNvPr id="25" name="Group 24">
                <a:extLst>
                  <a:ext uri="{FF2B5EF4-FFF2-40B4-BE49-F238E27FC236}">
                    <a16:creationId xmlns:a16="http://schemas.microsoft.com/office/drawing/2014/main" id="{AB5126D2-A330-F740-A4AE-8C5D59D12F5E}"/>
                  </a:ext>
                </a:extLst>
              </p:cNvPr>
              <p:cNvGrpSpPr/>
              <p:nvPr/>
            </p:nvGrpSpPr>
            <p:grpSpPr>
              <a:xfrm>
                <a:off x="2840477" y="1357733"/>
                <a:ext cx="442498" cy="1484761"/>
                <a:chOff x="1741527" y="1459589"/>
                <a:chExt cx="533021" cy="1788505"/>
              </a:xfrm>
            </p:grpSpPr>
            <mc:AlternateContent xmlns:mc="http://schemas.openxmlformats.org/markup-compatibility/2006" xmlns:a14="http://schemas.microsoft.com/office/drawing/2010/main">
              <mc:Choice Requires="a14">
                <p:sp>
                  <p:nvSpPr>
                    <p:cNvPr id="33" name="Oval 32">
                      <a:extLst>
                        <a:ext uri="{FF2B5EF4-FFF2-40B4-BE49-F238E27FC236}">
                          <a16:creationId xmlns:a16="http://schemas.microsoft.com/office/drawing/2014/main" id="{81392D53-DD0B-E442-BBFB-BE8392DEBEC7}"/>
                        </a:ext>
                      </a:extLst>
                    </p:cNvPr>
                    <p:cNvSpPr/>
                    <p:nvPr/>
                  </p:nvSpPr>
                  <p:spPr>
                    <a:xfrm>
                      <a:off x="1741527" y="1459589"/>
                      <a:ext cx="498753" cy="49875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a:latin typeface="Cambria Math" panose="02040503050406030204" pitchFamily="18" charset="0"/>
                                  </a:rPr>
                                </m:ctrlPr>
                              </m:sSubPr>
                              <m:e>
                                <m:r>
                                  <a:rPr lang="en-US" b="0" i="1">
                                    <a:latin typeface="Cambria Math" panose="02040503050406030204" pitchFamily="18" charset="0"/>
                                  </a:rPr>
                                  <m:t>  </m:t>
                                </m:r>
                                <m:r>
                                  <a:rPr lang="en-US" b="0" i="1">
                                    <a:latin typeface="Cambria Math" panose="02040503050406030204" pitchFamily="18" charset="0"/>
                                  </a:rPr>
                                  <m:t>𝑥</m:t>
                                </m:r>
                              </m:e>
                              <m:sub>
                                <m:r>
                                  <a:rPr lang="en-US" b="0" i="1">
                                    <a:latin typeface="Cambria Math" panose="02040503050406030204" pitchFamily="18" charset="0"/>
                                  </a:rPr>
                                  <m:t>1</m:t>
                                </m:r>
                              </m:sub>
                            </m:sSub>
                          </m:oMath>
                        </m:oMathPara>
                      </a14:m>
                      <a:endParaRPr lang="en-US"/>
                    </a:p>
                  </p:txBody>
                </p:sp>
              </mc:Choice>
              <mc:Fallback xmlns="">
                <p:sp>
                  <p:nvSpPr>
                    <p:cNvPr id="33" name="Oval 32">
                      <a:extLst>
                        <a:ext uri="{FF2B5EF4-FFF2-40B4-BE49-F238E27FC236}">
                          <a16:creationId xmlns:a16="http://schemas.microsoft.com/office/drawing/2014/main" id="{81392D53-DD0B-E442-BBFB-BE8392DEBEC7}"/>
                        </a:ext>
                      </a:extLst>
                    </p:cNvPr>
                    <p:cNvSpPr>
                      <a:spLocks noRot="1" noChangeAspect="1" noMove="1" noResize="1" noEditPoints="1" noAdjustHandles="1" noChangeArrowheads="1" noChangeShapeType="1" noTextEdit="1"/>
                    </p:cNvSpPr>
                    <p:nvPr/>
                  </p:nvSpPr>
                  <p:spPr>
                    <a:xfrm>
                      <a:off x="1741527" y="1459589"/>
                      <a:ext cx="498753" cy="498751"/>
                    </a:xfrm>
                    <a:prstGeom prst="ellipse">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Oval 33">
                      <a:extLst>
                        <a:ext uri="{FF2B5EF4-FFF2-40B4-BE49-F238E27FC236}">
                          <a16:creationId xmlns:a16="http://schemas.microsoft.com/office/drawing/2014/main" id="{69823611-6B89-9944-AECC-DAD9915915D5}"/>
                        </a:ext>
                      </a:extLst>
                    </p:cNvPr>
                    <p:cNvSpPr/>
                    <p:nvPr/>
                  </p:nvSpPr>
                  <p:spPr>
                    <a:xfrm>
                      <a:off x="1766473" y="2135623"/>
                      <a:ext cx="498752" cy="49875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a:latin typeface="Cambria Math" panose="02040503050406030204" pitchFamily="18" charset="0"/>
                                  </a:rPr>
                                </m:ctrlPr>
                              </m:sSubPr>
                              <m:e>
                                <m:r>
                                  <a:rPr lang="en-US" b="0" i="1">
                                    <a:latin typeface="Cambria Math" panose="02040503050406030204" pitchFamily="18" charset="0"/>
                                  </a:rPr>
                                  <m:t>  </m:t>
                                </m:r>
                                <m:r>
                                  <a:rPr lang="en-US" b="0" i="1">
                                    <a:latin typeface="Cambria Math" panose="02040503050406030204" pitchFamily="18" charset="0"/>
                                  </a:rPr>
                                  <m:t>𝑥</m:t>
                                </m:r>
                              </m:e>
                              <m:sub>
                                <m:r>
                                  <a:rPr lang="en-US" b="0" i="1">
                                    <a:latin typeface="Cambria Math" panose="02040503050406030204" pitchFamily="18" charset="0"/>
                                  </a:rPr>
                                  <m:t>2</m:t>
                                </m:r>
                              </m:sub>
                            </m:sSub>
                          </m:oMath>
                        </m:oMathPara>
                      </a14:m>
                      <a:endParaRPr lang="en-US"/>
                    </a:p>
                  </p:txBody>
                </p:sp>
              </mc:Choice>
              <mc:Fallback xmlns="">
                <p:sp>
                  <p:nvSpPr>
                    <p:cNvPr id="34" name="Oval 33">
                      <a:extLst>
                        <a:ext uri="{FF2B5EF4-FFF2-40B4-BE49-F238E27FC236}">
                          <a16:creationId xmlns:a16="http://schemas.microsoft.com/office/drawing/2014/main" id="{69823611-6B89-9944-AECC-DAD9915915D5}"/>
                        </a:ext>
                      </a:extLst>
                    </p:cNvPr>
                    <p:cNvSpPr>
                      <a:spLocks noRot="1" noChangeAspect="1" noMove="1" noResize="1" noEditPoints="1" noAdjustHandles="1" noChangeArrowheads="1" noChangeShapeType="1" noTextEdit="1"/>
                    </p:cNvSpPr>
                    <p:nvPr/>
                  </p:nvSpPr>
                  <p:spPr>
                    <a:xfrm>
                      <a:off x="1766473" y="2135623"/>
                      <a:ext cx="498752" cy="498751"/>
                    </a:xfrm>
                    <a:prstGeom prst="ellipse">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Oval 34">
                      <a:extLst>
                        <a:ext uri="{FF2B5EF4-FFF2-40B4-BE49-F238E27FC236}">
                          <a16:creationId xmlns:a16="http://schemas.microsoft.com/office/drawing/2014/main" id="{CA56B339-58FC-0447-A5BD-8D42557D4D39}"/>
                        </a:ext>
                      </a:extLst>
                    </p:cNvPr>
                    <p:cNvSpPr/>
                    <p:nvPr/>
                  </p:nvSpPr>
                  <p:spPr>
                    <a:xfrm>
                      <a:off x="1768868" y="2742414"/>
                      <a:ext cx="505680" cy="50568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a:rPr lang="en-US" b="0" i="1">
                                <a:latin typeface="Cambria Math" panose="02040503050406030204" pitchFamily="18" charset="0"/>
                              </a:rPr>
                              <m:t>  </m:t>
                            </m:r>
                            <m:r>
                              <a:rPr lang="en-US" b="0" i="1">
                                <a:latin typeface="Cambria Math" panose="02040503050406030204" pitchFamily="18" charset="0"/>
                              </a:rPr>
                              <m:t>𝜎</m:t>
                            </m:r>
                          </m:oMath>
                        </m:oMathPara>
                      </a14:m>
                      <a:endParaRPr lang="en-US"/>
                    </a:p>
                  </p:txBody>
                </p:sp>
              </mc:Choice>
              <mc:Fallback xmlns="">
                <p:sp>
                  <p:nvSpPr>
                    <p:cNvPr id="35" name="Oval 34">
                      <a:extLst>
                        <a:ext uri="{FF2B5EF4-FFF2-40B4-BE49-F238E27FC236}">
                          <a16:creationId xmlns:a16="http://schemas.microsoft.com/office/drawing/2014/main" id="{CA56B339-58FC-0447-A5BD-8D42557D4D39}"/>
                        </a:ext>
                      </a:extLst>
                    </p:cNvPr>
                    <p:cNvSpPr>
                      <a:spLocks noRot="1" noChangeAspect="1" noMove="1" noResize="1" noEditPoints="1" noAdjustHandles="1" noChangeArrowheads="1" noChangeShapeType="1" noTextEdit="1"/>
                    </p:cNvSpPr>
                    <p:nvPr/>
                  </p:nvSpPr>
                  <p:spPr>
                    <a:xfrm>
                      <a:off x="1768868" y="2742414"/>
                      <a:ext cx="505680" cy="505680"/>
                    </a:xfrm>
                    <a:prstGeom prst="ellipse">
                      <a:avLst/>
                    </a:prstGeom>
                    <a:blipFill>
                      <a:blip r:embed="rId8"/>
                      <a:stretch>
                        <a:fillRect/>
                      </a:stretch>
                    </a:blipFill>
                  </p:spPr>
                  <p:txBody>
                    <a:bodyPr/>
                    <a:lstStyle/>
                    <a:p>
                      <a:r>
                        <a:rPr lang="en-US">
                          <a:noFill/>
                        </a:rPr>
                        <a:t> </a:t>
                      </a:r>
                    </a:p>
                  </p:txBody>
                </p:sp>
              </mc:Fallback>
            </mc:AlternateContent>
          </p:grpSp>
          <p:grpSp>
            <p:nvGrpSpPr>
              <p:cNvPr id="26" name="Group 25">
                <a:extLst>
                  <a:ext uri="{FF2B5EF4-FFF2-40B4-BE49-F238E27FC236}">
                    <a16:creationId xmlns:a16="http://schemas.microsoft.com/office/drawing/2014/main" id="{29448CC4-F3E4-4C4C-A699-2799AB5240CD}"/>
                  </a:ext>
                </a:extLst>
              </p:cNvPr>
              <p:cNvGrpSpPr/>
              <p:nvPr/>
            </p:nvGrpSpPr>
            <p:grpSpPr>
              <a:xfrm>
                <a:off x="4317917" y="1437115"/>
                <a:ext cx="427235" cy="1344635"/>
                <a:chOff x="4317917" y="1437115"/>
                <a:chExt cx="427235" cy="1344635"/>
              </a:xfrm>
            </p:grpSpPr>
            <mc:AlternateContent xmlns:mc="http://schemas.openxmlformats.org/markup-compatibility/2006" xmlns:a14="http://schemas.microsoft.com/office/drawing/2010/main">
              <mc:Choice Requires="a14">
                <p:sp>
                  <p:nvSpPr>
                    <p:cNvPr id="30" name="Oval 29">
                      <a:extLst>
                        <a:ext uri="{FF2B5EF4-FFF2-40B4-BE49-F238E27FC236}">
                          <a16:creationId xmlns:a16="http://schemas.microsoft.com/office/drawing/2014/main" id="{46728387-2835-CF40-893D-0AEAD601E570}"/>
                        </a:ext>
                      </a:extLst>
                    </p:cNvPr>
                    <p:cNvSpPr/>
                    <p:nvPr/>
                  </p:nvSpPr>
                  <p:spPr>
                    <a:xfrm>
                      <a:off x="4326854" y="1437115"/>
                      <a:ext cx="418298" cy="41829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a:latin typeface="Cambria Math" panose="02040503050406030204" pitchFamily="18" charset="0"/>
                                  </a:rPr>
                                </m:ctrlPr>
                              </m:sSubPr>
                              <m:e>
                                <m:r>
                                  <a:rPr lang="en-US" b="0" i="1">
                                    <a:latin typeface="Cambria Math" panose="02040503050406030204" pitchFamily="18" charset="0"/>
                                  </a:rPr>
                                  <m:t>  </m:t>
                                </m:r>
                                <m:r>
                                  <a:rPr lang="en-US" b="0" i="1">
                                    <a:latin typeface="Cambria Math" panose="02040503050406030204" pitchFamily="18" charset="0"/>
                                  </a:rPr>
                                  <m:t>𝑠</m:t>
                                </m:r>
                              </m:e>
                              <m:sub>
                                <m:r>
                                  <a:rPr lang="en-US" b="0" i="1">
                                    <a:latin typeface="Cambria Math" panose="02040503050406030204" pitchFamily="18" charset="0"/>
                                  </a:rPr>
                                  <m:t>𝜃</m:t>
                                </m:r>
                                <m:r>
                                  <a:rPr lang="en-US" b="0" i="1">
                                    <a:latin typeface="Cambria Math" panose="02040503050406030204" pitchFamily="18" charset="0"/>
                                  </a:rPr>
                                  <m:t>,1</m:t>
                                </m:r>
                              </m:sub>
                            </m:sSub>
                          </m:oMath>
                        </m:oMathPara>
                      </a14:m>
                      <a:endParaRPr lang="en-US"/>
                    </a:p>
                  </p:txBody>
                </p:sp>
              </mc:Choice>
              <mc:Fallback xmlns="">
                <p:sp>
                  <p:nvSpPr>
                    <p:cNvPr id="30" name="Oval 29">
                      <a:extLst>
                        <a:ext uri="{FF2B5EF4-FFF2-40B4-BE49-F238E27FC236}">
                          <a16:creationId xmlns:a16="http://schemas.microsoft.com/office/drawing/2014/main" id="{46728387-2835-CF40-893D-0AEAD601E570}"/>
                        </a:ext>
                      </a:extLst>
                    </p:cNvPr>
                    <p:cNvSpPr>
                      <a:spLocks noRot="1" noChangeAspect="1" noMove="1" noResize="1" noEditPoints="1" noAdjustHandles="1" noChangeArrowheads="1" noChangeShapeType="1" noTextEdit="1"/>
                    </p:cNvSpPr>
                    <p:nvPr/>
                  </p:nvSpPr>
                  <p:spPr>
                    <a:xfrm>
                      <a:off x="4326854" y="1437115"/>
                      <a:ext cx="418298" cy="418296"/>
                    </a:xfrm>
                    <a:prstGeom prst="ellipse">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Oval 30">
                      <a:extLst>
                        <a:ext uri="{FF2B5EF4-FFF2-40B4-BE49-F238E27FC236}">
                          <a16:creationId xmlns:a16="http://schemas.microsoft.com/office/drawing/2014/main" id="{538B9994-E6C8-F746-8FF0-398EC07C1AEB}"/>
                        </a:ext>
                      </a:extLst>
                    </p:cNvPr>
                    <p:cNvSpPr/>
                    <p:nvPr/>
                  </p:nvSpPr>
                  <p:spPr>
                    <a:xfrm>
                      <a:off x="4317917" y="2363454"/>
                      <a:ext cx="418298" cy="41829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a:latin typeface="Cambria Math" panose="02040503050406030204" pitchFamily="18" charset="0"/>
                                  </a:rPr>
                                </m:ctrlPr>
                              </m:sSubPr>
                              <m:e>
                                <m:r>
                                  <a:rPr lang="en-US" b="0" i="1">
                                    <a:latin typeface="Cambria Math" panose="02040503050406030204" pitchFamily="18" charset="0"/>
                                  </a:rPr>
                                  <m:t>  </m:t>
                                </m:r>
                                <m:r>
                                  <a:rPr lang="en-US" b="0" i="1">
                                    <a:latin typeface="Cambria Math" panose="02040503050406030204" pitchFamily="18" charset="0"/>
                                  </a:rPr>
                                  <m:t>𝑠</m:t>
                                </m:r>
                              </m:e>
                              <m:sub>
                                <m:r>
                                  <a:rPr lang="en-US" b="0" i="1">
                                    <a:latin typeface="Cambria Math" panose="02040503050406030204" pitchFamily="18" charset="0"/>
                                  </a:rPr>
                                  <m:t>𝜃</m:t>
                                </m:r>
                                <m:r>
                                  <a:rPr lang="en-US" b="0" i="1">
                                    <a:latin typeface="Cambria Math" panose="02040503050406030204" pitchFamily="18" charset="0"/>
                                  </a:rPr>
                                  <m:t>,2</m:t>
                                </m:r>
                              </m:sub>
                            </m:sSub>
                          </m:oMath>
                        </m:oMathPara>
                      </a14:m>
                      <a:endParaRPr lang="en-US"/>
                    </a:p>
                  </p:txBody>
                </p:sp>
              </mc:Choice>
              <mc:Fallback xmlns="">
                <p:sp>
                  <p:nvSpPr>
                    <p:cNvPr id="31" name="Oval 30">
                      <a:extLst>
                        <a:ext uri="{FF2B5EF4-FFF2-40B4-BE49-F238E27FC236}">
                          <a16:creationId xmlns:a16="http://schemas.microsoft.com/office/drawing/2014/main" id="{538B9994-E6C8-F746-8FF0-398EC07C1AEB}"/>
                        </a:ext>
                      </a:extLst>
                    </p:cNvPr>
                    <p:cNvSpPr>
                      <a:spLocks noRot="1" noChangeAspect="1" noMove="1" noResize="1" noEditPoints="1" noAdjustHandles="1" noChangeArrowheads="1" noChangeShapeType="1" noTextEdit="1"/>
                    </p:cNvSpPr>
                    <p:nvPr/>
                  </p:nvSpPr>
                  <p:spPr>
                    <a:xfrm>
                      <a:off x="4317917" y="2363454"/>
                      <a:ext cx="418298" cy="418296"/>
                    </a:xfrm>
                    <a:prstGeom prst="ellipse">
                      <a:avLst/>
                    </a:prstGeom>
                    <a:blipFill>
                      <a:blip r:embed="rId10"/>
                      <a:stretch>
                        <a:fillRect/>
                      </a:stretch>
                    </a:blipFill>
                  </p:spPr>
                  <p:txBody>
                    <a:bodyPr/>
                    <a:lstStyle/>
                    <a:p>
                      <a:r>
                        <a:rPr lang="en-US">
                          <a:noFill/>
                        </a:rPr>
                        <a:t> </a:t>
                      </a:r>
                    </a:p>
                  </p:txBody>
                </p:sp>
              </mc:Fallback>
            </mc:AlternateContent>
          </p:grpSp>
          <p:grpSp>
            <p:nvGrpSpPr>
              <p:cNvPr id="27" name="Group 26">
                <a:extLst>
                  <a:ext uri="{FF2B5EF4-FFF2-40B4-BE49-F238E27FC236}">
                    <a16:creationId xmlns:a16="http://schemas.microsoft.com/office/drawing/2014/main" id="{372AD86B-5435-7C49-A1DC-2B7234D736B0}"/>
                  </a:ext>
                </a:extLst>
              </p:cNvPr>
              <p:cNvGrpSpPr/>
              <p:nvPr/>
            </p:nvGrpSpPr>
            <p:grpSpPr>
              <a:xfrm>
                <a:off x="3594997" y="1601219"/>
                <a:ext cx="429139" cy="971383"/>
                <a:chOff x="3594997" y="1601219"/>
                <a:chExt cx="429139" cy="971383"/>
              </a:xfrm>
            </p:grpSpPr>
            <p:sp>
              <p:nvSpPr>
                <p:cNvPr id="28" name="Oval 27">
                  <a:extLst>
                    <a:ext uri="{FF2B5EF4-FFF2-40B4-BE49-F238E27FC236}">
                      <a16:creationId xmlns:a16="http://schemas.microsoft.com/office/drawing/2014/main" id="{E79730ED-44D0-4945-8F02-3BE021EAAF0F}"/>
                    </a:ext>
                  </a:extLst>
                </p:cNvPr>
                <p:cNvSpPr/>
                <p:nvPr/>
              </p:nvSpPr>
              <p:spPr>
                <a:xfrm>
                  <a:off x="3594997" y="1601219"/>
                  <a:ext cx="414050" cy="41404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ED5F3333-C75A-0D45-902B-594E6D75CDE9}"/>
                    </a:ext>
                  </a:extLst>
                </p:cNvPr>
                <p:cNvSpPr/>
                <p:nvPr/>
              </p:nvSpPr>
              <p:spPr>
                <a:xfrm>
                  <a:off x="3610086" y="2158554"/>
                  <a:ext cx="414050" cy="41404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12" name="Group 11">
              <a:extLst>
                <a:ext uri="{FF2B5EF4-FFF2-40B4-BE49-F238E27FC236}">
                  <a16:creationId xmlns:a16="http://schemas.microsoft.com/office/drawing/2014/main" id="{D68419B0-C9CD-1A45-838A-E75276B3FFAC}"/>
                </a:ext>
              </a:extLst>
            </p:cNvPr>
            <p:cNvGrpSpPr/>
            <p:nvPr/>
          </p:nvGrpSpPr>
          <p:grpSpPr>
            <a:xfrm>
              <a:off x="3254527" y="1564758"/>
              <a:ext cx="1072327" cy="1067838"/>
              <a:chOff x="3254527" y="1564758"/>
              <a:chExt cx="1072327" cy="1067838"/>
            </a:xfrm>
          </p:grpSpPr>
          <p:cxnSp>
            <p:nvCxnSpPr>
              <p:cNvPr id="13" name="Straight Connector 12">
                <a:extLst>
                  <a:ext uri="{FF2B5EF4-FFF2-40B4-BE49-F238E27FC236}">
                    <a16:creationId xmlns:a16="http://schemas.microsoft.com/office/drawing/2014/main" id="{6EC2A1BA-A383-2D4F-B073-DD64E5DFA71A}"/>
                  </a:ext>
                </a:extLst>
              </p:cNvPr>
              <p:cNvCxnSpPr>
                <a:stCxn id="33" idx="6"/>
                <a:endCxn id="28" idx="2"/>
              </p:cNvCxnSpPr>
              <p:nvPr/>
            </p:nvCxnSpPr>
            <p:spPr>
              <a:xfrm>
                <a:off x="3254527" y="1564758"/>
                <a:ext cx="340470" cy="243485"/>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92FDCACA-E10F-0443-8925-A2678AB54D7D}"/>
                  </a:ext>
                </a:extLst>
              </p:cNvPr>
              <p:cNvCxnSpPr>
                <a:cxnSpLocks/>
                <a:stCxn id="33" idx="6"/>
                <a:endCxn id="29" idx="2"/>
              </p:cNvCxnSpPr>
              <p:nvPr/>
            </p:nvCxnSpPr>
            <p:spPr>
              <a:xfrm>
                <a:off x="3254527" y="1564758"/>
                <a:ext cx="355559" cy="80082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D965D918-8164-D441-B115-EA0F0C72A407}"/>
                  </a:ext>
                </a:extLst>
              </p:cNvPr>
              <p:cNvCxnSpPr>
                <a:cxnSpLocks/>
                <a:stCxn id="34" idx="6"/>
                <a:endCxn id="28" idx="2"/>
              </p:cNvCxnSpPr>
              <p:nvPr/>
            </p:nvCxnSpPr>
            <p:spPr>
              <a:xfrm flipV="1">
                <a:off x="3275235" y="1808243"/>
                <a:ext cx="319762" cy="317738"/>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BE2C8C4E-3619-3C4A-A7FA-FF2947E17CEF}"/>
                  </a:ext>
                </a:extLst>
              </p:cNvPr>
              <p:cNvCxnSpPr>
                <a:cxnSpLocks/>
                <a:stCxn id="34" idx="6"/>
                <a:endCxn id="29" idx="2"/>
              </p:cNvCxnSpPr>
              <p:nvPr/>
            </p:nvCxnSpPr>
            <p:spPr>
              <a:xfrm>
                <a:off x="3275235" y="2125981"/>
                <a:ext cx="334851" cy="239597"/>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B57D270C-758F-E345-9741-06FD84966E12}"/>
                  </a:ext>
                </a:extLst>
              </p:cNvPr>
              <p:cNvCxnSpPr>
                <a:cxnSpLocks/>
                <a:stCxn id="35" idx="6"/>
                <a:endCxn id="28" idx="2"/>
              </p:cNvCxnSpPr>
              <p:nvPr/>
            </p:nvCxnSpPr>
            <p:spPr>
              <a:xfrm flipV="1">
                <a:off x="3282975" y="1808243"/>
                <a:ext cx="312022" cy="824353"/>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9C1475D4-762B-9C48-A7FE-CDBB6A5014C8}"/>
                  </a:ext>
                </a:extLst>
              </p:cNvPr>
              <p:cNvCxnSpPr>
                <a:cxnSpLocks/>
                <a:stCxn id="35" idx="6"/>
                <a:endCxn id="29" idx="2"/>
              </p:cNvCxnSpPr>
              <p:nvPr/>
            </p:nvCxnSpPr>
            <p:spPr>
              <a:xfrm flipV="1">
                <a:off x="3282975" y="2365578"/>
                <a:ext cx="327111" cy="267018"/>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4ECC21BD-2861-2F48-B9B7-D2B3E547ECFF}"/>
                  </a:ext>
                </a:extLst>
              </p:cNvPr>
              <p:cNvCxnSpPr>
                <a:cxnSpLocks/>
                <a:stCxn id="28" idx="6"/>
                <a:endCxn id="30" idx="2"/>
              </p:cNvCxnSpPr>
              <p:nvPr/>
            </p:nvCxnSpPr>
            <p:spPr>
              <a:xfrm flipV="1">
                <a:off x="4009047" y="1646263"/>
                <a:ext cx="317807" cy="161980"/>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48375E02-690E-6A45-A10D-E710EB2C253B}"/>
                  </a:ext>
                </a:extLst>
              </p:cNvPr>
              <p:cNvCxnSpPr>
                <a:cxnSpLocks/>
                <a:stCxn id="28" idx="6"/>
                <a:endCxn id="31" idx="2"/>
              </p:cNvCxnSpPr>
              <p:nvPr/>
            </p:nvCxnSpPr>
            <p:spPr>
              <a:xfrm>
                <a:off x="4009047" y="1808243"/>
                <a:ext cx="308870" cy="764359"/>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9447DE1B-7D8F-064D-B0A2-E98A120C4E3C}"/>
                  </a:ext>
                </a:extLst>
              </p:cNvPr>
              <p:cNvCxnSpPr>
                <a:cxnSpLocks/>
                <a:stCxn id="29" idx="6"/>
                <a:endCxn id="30" idx="2"/>
              </p:cNvCxnSpPr>
              <p:nvPr/>
            </p:nvCxnSpPr>
            <p:spPr>
              <a:xfrm flipV="1">
                <a:off x="4024136" y="1646263"/>
                <a:ext cx="302718" cy="719315"/>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D095AEC7-2E47-F64C-831E-CA4DD5F1859B}"/>
                  </a:ext>
                </a:extLst>
              </p:cNvPr>
              <p:cNvCxnSpPr>
                <a:cxnSpLocks/>
                <a:stCxn id="29" idx="6"/>
                <a:endCxn id="31" idx="2"/>
              </p:cNvCxnSpPr>
              <p:nvPr/>
            </p:nvCxnSpPr>
            <p:spPr>
              <a:xfrm>
                <a:off x="4024136" y="2365578"/>
                <a:ext cx="293781" cy="207024"/>
              </a:xfrm>
              <a:prstGeom prst="line">
                <a:avLst/>
              </a:prstGeom>
            </p:spPr>
            <p:style>
              <a:lnRef idx="2">
                <a:schemeClr val="accent1"/>
              </a:lnRef>
              <a:fillRef idx="0">
                <a:schemeClr val="accent1"/>
              </a:fillRef>
              <a:effectRef idx="1">
                <a:schemeClr val="accent1"/>
              </a:effectRef>
              <a:fontRef idx="minor">
                <a:schemeClr val="tx1"/>
              </a:fontRef>
            </p:style>
          </p:cxnSp>
        </p:grpSp>
      </p:grpSp>
      <p:grpSp>
        <p:nvGrpSpPr>
          <p:cNvPr id="57" name="p3">
            <a:extLst>
              <a:ext uri="{FF2B5EF4-FFF2-40B4-BE49-F238E27FC236}">
                <a16:creationId xmlns:a16="http://schemas.microsoft.com/office/drawing/2014/main" id="{A35EDCF4-2B88-8046-BA67-9C6B55E03619}"/>
              </a:ext>
            </a:extLst>
          </p:cNvPr>
          <p:cNvGrpSpPr/>
          <p:nvPr/>
        </p:nvGrpSpPr>
        <p:grpSpPr>
          <a:xfrm>
            <a:off x="5024046" y="1117022"/>
            <a:ext cx="1677763" cy="1955102"/>
            <a:chOff x="5024046" y="1117022"/>
            <a:chExt cx="1677763" cy="1955102"/>
          </a:xfrm>
        </p:grpSpPr>
        <p:pic>
          <p:nvPicPr>
            <p:cNvPr id="8" name="Picture 7">
              <a:extLst>
                <a:ext uri="{FF2B5EF4-FFF2-40B4-BE49-F238E27FC236}">
                  <a16:creationId xmlns:a16="http://schemas.microsoft.com/office/drawing/2014/main" id="{6C71927F-1955-594A-A74D-657C1755FF36}"/>
                </a:ext>
              </a:extLst>
            </p:cNvPr>
            <p:cNvPicPr>
              <a:picLocks noChangeAspect="1"/>
            </p:cNvPicPr>
            <p:nvPr/>
          </p:nvPicPr>
          <p:blipFill rotWithShape="1">
            <a:blip r:embed="rId11"/>
            <a:srcRect l="17345" t="3616" r="17118" b="9605"/>
            <a:stretch/>
          </p:blipFill>
          <p:spPr>
            <a:xfrm>
              <a:off x="5024046" y="1405932"/>
              <a:ext cx="1677763" cy="1666192"/>
            </a:xfrm>
            <a:prstGeom prst="rect">
              <a:avLst/>
            </a:prstGeom>
          </p:spPr>
        </p:pic>
        <p:pic>
          <p:nvPicPr>
            <p:cNvPr id="54" name="Picture 53">
              <a:extLst>
                <a:ext uri="{FF2B5EF4-FFF2-40B4-BE49-F238E27FC236}">
                  <a16:creationId xmlns:a16="http://schemas.microsoft.com/office/drawing/2014/main" id="{9477E7AA-9DC9-DF49-93B8-83E22BFC7B05}"/>
                </a:ext>
              </a:extLst>
            </p:cNvPr>
            <p:cNvPicPr>
              <a:picLocks noChangeAspect="1"/>
            </p:cNvPicPr>
            <p:nvPr/>
          </p:nvPicPr>
          <p:blipFill>
            <a:blip r:embed="rId12"/>
            <a:stretch>
              <a:fillRect/>
            </a:stretch>
          </p:blipFill>
          <p:spPr>
            <a:xfrm>
              <a:off x="5705811" y="1117022"/>
              <a:ext cx="333536" cy="222357"/>
            </a:xfrm>
            <a:prstGeom prst="rect">
              <a:avLst/>
            </a:prstGeom>
          </p:spPr>
        </p:pic>
      </p:grpSp>
      <p:sp>
        <p:nvSpPr>
          <p:cNvPr id="58" name="TextBox 57">
            <a:extLst>
              <a:ext uri="{FF2B5EF4-FFF2-40B4-BE49-F238E27FC236}">
                <a16:creationId xmlns:a16="http://schemas.microsoft.com/office/drawing/2014/main" id="{F01F7AFB-FC48-7C44-9AAC-6C66C5475D66}"/>
              </a:ext>
            </a:extLst>
          </p:cNvPr>
          <p:cNvSpPr txBox="1"/>
          <p:nvPr/>
        </p:nvSpPr>
        <p:spPr>
          <a:xfrm>
            <a:off x="6809347" y="3789899"/>
            <a:ext cx="2179464" cy="923330"/>
          </a:xfrm>
          <a:prstGeom prst="rect">
            <a:avLst/>
          </a:prstGeom>
          <a:noFill/>
        </p:spPr>
        <p:txBody>
          <a:bodyPr wrap="square" rtlCol="0">
            <a:spAutoFit/>
          </a:bodyPr>
          <a:lstStyle/>
          <a:p>
            <a:pPr algn="ctr"/>
            <a:r>
              <a:rPr lang="en-US">
                <a:solidFill>
                  <a:schemeClr val="bg2"/>
                </a:solidFill>
              </a:rPr>
              <a:t>Noise Conditional Score Network</a:t>
            </a:r>
          </a:p>
          <a:p>
            <a:pPr algn="ctr"/>
            <a:r>
              <a:rPr lang="en-US">
                <a:solidFill>
                  <a:schemeClr val="bg2"/>
                </a:solidFill>
              </a:rPr>
              <a:t>(NCSN)</a:t>
            </a:r>
          </a:p>
        </p:txBody>
      </p:sp>
      <p:grpSp>
        <p:nvGrpSpPr>
          <p:cNvPr id="21" name="p1">
            <a:extLst>
              <a:ext uri="{FF2B5EF4-FFF2-40B4-BE49-F238E27FC236}">
                <a16:creationId xmlns:a16="http://schemas.microsoft.com/office/drawing/2014/main" id="{AB135840-C490-4644-93A8-7ECA02DD7FA1}"/>
              </a:ext>
            </a:extLst>
          </p:cNvPr>
          <p:cNvGrpSpPr/>
          <p:nvPr/>
        </p:nvGrpSpPr>
        <p:grpSpPr>
          <a:xfrm>
            <a:off x="823238" y="1113471"/>
            <a:ext cx="1662407" cy="1983622"/>
            <a:chOff x="823238" y="1113471"/>
            <a:chExt cx="1662407" cy="1983622"/>
          </a:xfrm>
        </p:grpSpPr>
        <p:pic>
          <p:nvPicPr>
            <p:cNvPr id="52" name="Picture 51">
              <a:extLst>
                <a:ext uri="{FF2B5EF4-FFF2-40B4-BE49-F238E27FC236}">
                  <a16:creationId xmlns:a16="http://schemas.microsoft.com/office/drawing/2014/main" id="{4422B1FC-93EB-AA4D-897D-A76126F7F082}"/>
                </a:ext>
              </a:extLst>
            </p:cNvPr>
            <p:cNvPicPr>
              <a:picLocks noChangeAspect="1"/>
            </p:cNvPicPr>
            <p:nvPr/>
          </p:nvPicPr>
          <p:blipFill>
            <a:blip r:embed="rId13"/>
            <a:stretch>
              <a:fillRect/>
            </a:stretch>
          </p:blipFill>
          <p:spPr>
            <a:xfrm>
              <a:off x="1490145" y="1113471"/>
              <a:ext cx="328595" cy="225909"/>
            </a:xfrm>
            <a:prstGeom prst="rect">
              <a:avLst/>
            </a:prstGeom>
          </p:spPr>
        </p:pic>
        <p:pic>
          <p:nvPicPr>
            <p:cNvPr id="3" name="Picture 2">
              <a:extLst>
                <a:ext uri="{FF2B5EF4-FFF2-40B4-BE49-F238E27FC236}">
                  <a16:creationId xmlns:a16="http://schemas.microsoft.com/office/drawing/2014/main" id="{5C24EF3C-74B2-624C-84AB-1ECA1E9DAC45}"/>
                </a:ext>
              </a:extLst>
            </p:cNvPr>
            <p:cNvPicPr>
              <a:picLocks noChangeAspect="1"/>
            </p:cNvPicPr>
            <p:nvPr/>
          </p:nvPicPr>
          <p:blipFill rotWithShape="1">
            <a:blip r:embed="rId14"/>
            <a:srcRect l="17897" t="5333" r="18662" b="9333"/>
            <a:stretch/>
          </p:blipFill>
          <p:spPr>
            <a:xfrm>
              <a:off x="823238" y="1420008"/>
              <a:ext cx="1662407" cy="1677085"/>
            </a:xfrm>
            <a:prstGeom prst="rect">
              <a:avLst/>
            </a:prstGeom>
          </p:spPr>
        </p:pic>
      </p:grpSp>
      <p:grpSp>
        <p:nvGrpSpPr>
          <p:cNvPr id="32" name="p2">
            <a:extLst>
              <a:ext uri="{FF2B5EF4-FFF2-40B4-BE49-F238E27FC236}">
                <a16:creationId xmlns:a16="http://schemas.microsoft.com/office/drawing/2014/main" id="{46A74149-61E9-0F49-B5E1-279644DE589F}"/>
              </a:ext>
            </a:extLst>
          </p:cNvPr>
          <p:cNvGrpSpPr/>
          <p:nvPr/>
        </p:nvGrpSpPr>
        <p:grpSpPr>
          <a:xfrm>
            <a:off x="2891067" y="1113471"/>
            <a:ext cx="1673209" cy="1986273"/>
            <a:chOff x="2918241" y="1113470"/>
            <a:chExt cx="1673209" cy="1986273"/>
          </a:xfrm>
        </p:grpSpPr>
        <p:pic>
          <p:nvPicPr>
            <p:cNvPr id="53" name="Picture 52">
              <a:extLst>
                <a:ext uri="{FF2B5EF4-FFF2-40B4-BE49-F238E27FC236}">
                  <a16:creationId xmlns:a16="http://schemas.microsoft.com/office/drawing/2014/main" id="{8AE94F50-6CBB-D044-A32A-A182C404806A}"/>
                </a:ext>
              </a:extLst>
            </p:cNvPr>
            <p:cNvPicPr>
              <a:picLocks noChangeAspect="1"/>
            </p:cNvPicPr>
            <p:nvPr/>
          </p:nvPicPr>
          <p:blipFill>
            <a:blip r:embed="rId15"/>
            <a:stretch>
              <a:fillRect/>
            </a:stretch>
          </p:blipFill>
          <p:spPr>
            <a:xfrm>
              <a:off x="3559887" y="1113470"/>
              <a:ext cx="338864" cy="225909"/>
            </a:xfrm>
            <a:prstGeom prst="rect">
              <a:avLst/>
            </a:prstGeom>
          </p:spPr>
        </p:pic>
        <p:pic>
          <p:nvPicPr>
            <p:cNvPr id="24" name="Picture 23">
              <a:extLst>
                <a:ext uri="{FF2B5EF4-FFF2-40B4-BE49-F238E27FC236}">
                  <a16:creationId xmlns:a16="http://schemas.microsoft.com/office/drawing/2014/main" id="{725BFBA2-E51C-9343-9361-717CEF3D10B8}"/>
                </a:ext>
              </a:extLst>
            </p:cNvPr>
            <p:cNvPicPr>
              <a:picLocks noChangeAspect="1"/>
            </p:cNvPicPr>
            <p:nvPr/>
          </p:nvPicPr>
          <p:blipFill rotWithShape="1">
            <a:blip r:embed="rId16"/>
            <a:srcRect l="17590" t="5060" r="18662" b="9470"/>
            <a:stretch/>
          </p:blipFill>
          <p:spPr>
            <a:xfrm>
              <a:off x="2918241" y="1417216"/>
              <a:ext cx="1673209" cy="1682527"/>
            </a:xfrm>
            <a:prstGeom prst="rect">
              <a:avLst/>
            </a:prstGeom>
          </p:spPr>
        </p:pic>
      </p:grpSp>
    </p:spTree>
    <p:extLst>
      <p:ext uri="{BB962C8B-B14F-4D97-AF65-F5344CB8AC3E}">
        <p14:creationId xmlns:p14="http://schemas.microsoft.com/office/powerpoint/2010/main" val="3262649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465CF-34F7-1442-A5D6-326C470EE1CC}"/>
              </a:ext>
            </a:extLst>
          </p:cNvPr>
          <p:cNvSpPr>
            <a:spLocks noGrp="1"/>
          </p:cNvSpPr>
          <p:nvPr>
            <p:ph type="title"/>
          </p:nvPr>
        </p:nvSpPr>
        <p:spPr/>
        <p:txBody>
          <a:bodyPr/>
          <a:lstStyle/>
          <a:p>
            <a:r>
              <a:rPr lang="en-US"/>
              <a:t>Annealed Langevin Dynamics: Joint Scores to Samples</a:t>
            </a:r>
          </a:p>
        </p:txBody>
      </p:sp>
      <p:sp>
        <p:nvSpPr>
          <p:cNvPr id="3" name="Content Placeholder 2">
            <a:extLst>
              <a:ext uri="{FF2B5EF4-FFF2-40B4-BE49-F238E27FC236}">
                <a16:creationId xmlns:a16="http://schemas.microsoft.com/office/drawing/2014/main" id="{942E958E-EFB8-6047-9605-CAB506B0A422}"/>
              </a:ext>
            </a:extLst>
          </p:cNvPr>
          <p:cNvSpPr>
            <a:spLocks noGrp="1"/>
          </p:cNvSpPr>
          <p:nvPr>
            <p:ph sz="quarter" idx="10"/>
          </p:nvPr>
        </p:nvSpPr>
        <p:spPr>
          <a:xfrm>
            <a:off x="955677" y="908685"/>
            <a:ext cx="8093073" cy="3759042"/>
          </a:xfrm>
        </p:spPr>
        <p:txBody>
          <a:bodyPr/>
          <a:lstStyle/>
          <a:p>
            <a:pPr>
              <a:buFont typeface="Arial" panose="020B0604020202020204" pitchFamily="34" charset="0"/>
              <a:buChar char="•"/>
            </a:pPr>
            <a:r>
              <a:rPr lang="en-US"/>
              <a:t>Sample using                                  sequentially with Langevin dynamics.</a:t>
            </a:r>
          </a:p>
          <a:p>
            <a:pPr>
              <a:buFont typeface="Arial" panose="020B0604020202020204" pitchFamily="34" charset="0"/>
              <a:buChar char="•"/>
            </a:pPr>
            <a:r>
              <a:rPr lang="en-US"/>
              <a:t>Anneal down the noise level.</a:t>
            </a:r>
          </a:p>
          <a:p>
            <a:pPr>
              <a:buFont typeface="Arial" panose="020B0604020202020204" pitchFamily="34" charset="0"/>
              <a:buChar char="•"/>
            </a:pPr>
            <a:r>
              <a:rPr lang="en-US"/>
              <a:t>Samples used as initialization for the next level.</a:t>
            </a:r>
          </a:p>
          <a:p>
            <a:pPr>
              <a:buFont typeface="Arial" panose="020B0604020202020204" pitchFamily="34" charset="0"/>
              <a:buChar char="•"/>
            </a:pPr>
            <a:endParaRPr lang="en-US"/>
          </a:p>
          <a:p>
            <a:pPr>
              <a:buFont typeface="Arial" panose="020B0604020202020204" pitchFamily="34" charset="0"/>
              <a:buChar char="•"/>
            </a:pPr>
            <a:endParaRPr lang="en-US"/>
          </a:p>
        </p:txBody>
      </p:sp>
      <p:pic>
        <p:nvPicPr>
          <p:cNvPr id="4" name="Picture 3">
            <a:extLst>
              <a:ext uri="{FF2B5EF4-FFF2-40B4-BE49-F238E27FC236}">
                <a16:creationId xmlns:a16="http://schemas.microsoft.com/office/drawing/2014/main" id="{6ED5D2D9-B82F-7846-A1A7-5AEAC203EBEE}"/>
              </a:ext>
            </a:extLst>
          </p:cNvPr>
          <p:cNvPicPr>
            <a:picLocks noChangeAspect="1"/>
          </p:cNvPicPr>
          <p:nvPr/>
        </p:nvPicPr>
        <p:blipFill>
          <a:blip r:embed="rId9"/>
          <a:stretch>
            <a:fillRect/>
          </a:stretch>
        </p:blipFill>
        <p:spPr>
          <a:xfrm>
            <a:off x="2802399" y="1017421"/>
            <a:ext cx="2109553" cy="227792"/>
          </a:xfrm>
          <a:prstGeom prst="rect">
            <a:avLst/>
          </a:prstGeom>
        </p:spPr>
      </p:pic>
      <p:pic>
        <p:nvPicPr>
          <p:cNvPr id="5" name="lengevin1.mp4" descr="langevin1.mp4">
            <a:hlinkClick r:id="" action="ppaction://media"/>
            <a:extLst>
              <a:ext uri="{FF2B5EF4-FFF2-40B4-BE49-F238E27FC236}">
                <a16:creationId xmlns:a16="http://schemas.microsoft.com/office/drawing/2014/main" id="{311CFD95-16C4-E546-8646-A6D51242215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0"/>
          <a:srcRect l="22011" t="11569" r="19557" b="10523"/>
          <a:stretch/>
        </p:blipFill>
        <p:spPr>
          <a:xfrm>
            <a:off x="653021" y="2118307"/>
            <a:ext cx="2549420" cy="2549420"/>
          </a:xfrm>
          <a:prstGeom prst="rect">
            <a:avLst/>
          </a:prstGeom>
        </p:spPr>
      </p:pic>
      <p:pic>
        <p:nvPicPr>
          <p:cNvPr id="6" name="langevin2.mp4">
            <a:hlinkClick r:id="" action="ppaction://media"/>
            <a:extLst>
              <a:ext uri="{FF2B5EF4-FFF2-40B4-BE49-F238E27FC236}">
                <a16:creationId xmlns:a16="http://schemas.microsoft.com/office/drawing/2014/main" id="{2C704F12-7B91-054A-A5D8-FB2759B9AEA4}"/>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11"/>
          <a:srcRect l="22274" t="11892" r="19624" b="10523"/>
          <a:stretch/>
        </p:blipFill>
        <p:spPr>
          <a:xfrm>
            <a:off x="3505097" y="2118307"/>
            <a:ext cx="2545552" cy="2549420"/>
          </a:xfrm>
          <a:prstGeom prst="rect">
            <a:avLst/>
          </a:prstGeom>
        </p:spPr>
      </p:pic>
      <p:pic>
        <p:nvPicPr>
          <p:cNvPr id="7" name="langevin3.mp4">
            <a:hlinkClick r:id="" action="ppaction://media"/>
            <a:extLst>
              <a:ext uri="{FF2B5EF4-FFF2-40B4-BE49-F238E27FC236}">
                <a16:creationId xmlns:a16="http://schemas.microsoft.com/office/drawing/2014/main" id="{433DF5FE-88C0-134E-B1FC-99E9E5B3CF29}"/>
              </a:ext>
            </a:extLst>
          </p:cNvPr>
          <p:cNvPicPr>
            <a:picLocks noChangeAspect="1"/>
          </p:cNvPicPr>
          <p:nvPr>
            <a:videoFile r:link="rId6"/>
            <p:extLst>
              <p:ext uri="{DAA4B4D4-6D71-4841-9C94-3DE7FCFB9230}">
                <p14:media xmlns:p14="http://schemas.microsoft.com/office/powerpoint/2010/main" r:embed="rId5"/>
              </p:ext>
            </p:extLst>
          </p:nvPr>
        </p:nvPicPr>
        <p:blipFill rotWithShape="1">
          <a:blip r:embed="rId12"/>
          <a:srcRect l="22184" t="11891" r="19802" b="10994"/>
          <a:stretch/>
        </p:blipFill>
        <p:spPr>
          <a:xfrm>
            <a:off x="6353305" y="2118307"/>
            <a:ext cx="2545552" cy="2537803"/>
          </a:xfrm>
          <a:prstGeom prst="rect">
            <a:avLst/>
          </a:prstGeom>
        </p:spPr>
      </p:pic>
      <p:pic>
        <p:nvPicPr>
          <p:cNvPr id="8" name="Picture 7">
            <a:extLst>
              <a:ext uri="{FF2B5EF4-FFF2-40B4-BE49-F238E27FC236}">
                <a16:creationId xmlns:a16="http://schemas.microsoft.com/office/drawing/2014/main" id="{2CCBC0CC-3202-104E-B673-E283E6E275D2}"/>
              </a:ext>
            </a:extLst>
          </p:cNvPr>
          <p:cNvPicPr>
            <a:picLocks noChangeAspect="1"/>
          </p:cNvPicPr>
          <p:nvPr/>
        </p:nvPicPr>
        <p:blipFill>
          <a:blip r:embed="rId13"/>
          <a:stretch>
            <a:fillRect/>
          </a:stretch>
        </p:blipFill>
        <p:spPr>
          <a:xfrm>
            <a:off x="1798502" y="4695114"/>
            <a:ext cx="258458" cy="177690"/>
          </a:xfrm>
          <a:prstGeom prst="rect">
            <a:avLst/>
          </a:prstGeom>
        </p:spPr>
      </p:pic>
      <p:pic>
        <p:nvPicPr>
          <p:cNvPr id="9" name="Picture 8">
            <a:extLst>
              <a:ext uri="{FF2B5EF4-FFF2-40B4-BE49-F238E27FC236}">
                <a16:creationId xmlns:a16="http://schemas.microsoft.com/office/drawing/2014/main" id="{C988F1EB-01AE-F744-84EF-D0BC94D94DA2}"/>
              </a:ext>
            </a:extLst>
          </p:cNvPr>
          <p:cNvPicPr>
            <a:picLocks noChangeAspect="1"/>
          </p:cNvPicPr>
          <p:nvPr/>
        </p:nvPicPr>
        <p:blipFill>
          <a:blip r:embed="rId14"/>
          <a:stretch>
            <a:fillRect/>
          </a:stretch>
        </p:blipFill>
        <p:spPr>
          <a:xfrm>
            <a:off x="4646574" y="4667727"/>
            <a:ext cx="266535" cy="177690"/>
          </a:xfrm>
          <a:prstGeom prst="rect">
            <a:avLst/>
          </a:prstGeom>
        </p:spPr>
      </p:pic>
      <p:pic>
        <p:nvPicPr>
          <p:cNvPr id="10" name="Picture 9">
            <a:extLst>
              <a:ext uri="{FF2B5EF4-FFF2-40B4-BE49-F238E27FC236}">
                <a16:creationId xmlns:a16="http://schemas.microsoft.com/office/drawing/2014/main" id="{F89F762F-5834-B44C-9F79-07A9E7BA4B4A}"/>
              </a:ext>
            </a:extLst>
          </p:cNvPr>
          <p:cNvPicPr>
            <a:picLocks noChangeAspect="1"/>
          </p:cNvPicPr>
          <p:nvPr/>
        </p:nvPicPr>
        <p:blipFill>
          <a:blip r:embed="rId15"/>
          <a:stretch>
            <a:fillRect/>
          </a:stretch>
        </p:blipFill>
        <p:spPr>
          <a:xfrm>
            <a:off x="7652868" y="4695377"/>
            <a:ext cx="266535" cy="177690"/>
          </a:xfrm>
          <a:prstGeom prst="rect">
            <a:avLst/>
          </a:prstGeom>
        </p:spPr>
      </p:pic>
      <p:pic>
        <p:nvPicPr>
          <p:cNvPr id="12" name="Picture 11">
            <a:extLst>
              <a:ext uri="{FF2B5EF4-FFF2-40B4-BE49-F238E27FC236}">
                <a16:creationId xmlns:a16="http://schemas.microsoft.com/office/drawing/2014/main" id="{B4BDD8E1-9944-B747-8216-8DE7B2BC7B5F}"/>
              </a:ext>
            </a:extLst>
          </p:cNvPr>
          <p:cNvPicPr>
            <a:picLocks noChangeAspect="1"/>
          </p:cNvPicPr>
          <p:nvPr/>
        </p:nvPicPr>
        <p:blipFill>
          <a:blip r:embed="rId16"/>
          <a:stretch>
            <a:fillRect/>
          </a:stretch>
        </p:blipFill>
        <p:spPr>
          <a:xfrm>
            <a:off x="3512531" y="2122490"/>
            <a:ext cx="2542581" cy="2537803"/>
          </a:xfrm>
          <a:prstGeom prst="rect">
            <a:avLst/>
          </a:prstGeom>
        </p:spPr>
      </p:pic>
      <p:pic>
        <p:nvPicPr>
          <p:cNvPr id="14" name="Picture 13">
            <a:extLst>
              <a:ext uri="{FF2B5EF4-FFF2-40B4-BE49-F238E27FC236}">
                <a16:creationId xmlns:a16="http://schemas.microsoft.com/office/drawing/2014/main" id="{FC011BC6-4B9B-BE4A-9195-D6E24FE56E86}"/>
              </a:ext>
            </a:extLst>
          </p:cNvPr>
          <p:cNvPicPr>
            <a:picLocks noChangeAspect="1"/>
          </p:cNvPicPr>
          <p:nvPr/>
        </p:nvPicPr>
        <p:blipFill>
          <a:blip r:embed="rId17"/>
          <a:stretch>
            <a:fillRect/>
          </a:stretch>
        </p:blipFill>
        <p:spPr>
          <a:xfrm>
            <a:off x="6357243" y="2118711"/>
            <a:ext cx="2566170" cy="2547019"/>
          </a:xfrm>
          <a:prstGeom prst="rect">
            <a:avLst/>
          </a:prstGeom>
        </p:spPr>
      </p:pic>
    </p:spTree>
    <p:extLst>
      <p:ext uri="{BB962C8B-B14F-4D97-AF65-F5344CB8AC3E}">
        <p14:creationId xmlns:p14="http://schemas.microsoft.com/office/powerpoint/2010/main" val="1093169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700" fill="hold"/>
                                        <p:tgtEl>
                                          <p:spTgt spid="5"/>
                                        </p:tgtEl>
                                      </p:cBhvr>
                                    </p:cmd>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42" presetClass="path" presetSubtype="0" accel="50000" decel="50000" fill="hold" nodeType="withEffect">
                                  <p:stCondLst>
                                    <p:cond delay="0"/>
                                  </p:stCondLst>
                                  <p:childTnLst>
                                    <p:animMotion origin="layout" path="M -0.31493 0.00123 L -2.77778E-7 7.40741E-7 " pathEditMode="relative" rAng="0" ptsTypes="AA">
                                      <p:cBhvr>
                                        <p:cTn id="18" dur="500" fill="hold"/>
                                        <p:tgtEl>
                                          <p:spTgt spid="12"/>
                                        </p:tgtEl>
                                        <p:attrNameLst>
                                          <p:attrName>ppt_x</p:attrName>
                                          <p:attrName>ppt_y</p:attrName>
                                        </p:attrNameLst>
                                      </p:cBhvr>
                                      <p:rCtr x="15747" y="-62"/>
                                    </p:animMotion>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12"/>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700" fill="hold"/>
                                        <p:tgtEl>
                                          <p:spTgt spid="6"/>
                                        </p:tgtEl>
                                      </p:cBhvr>
                                    </p:cmd>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42" presetClass="path" presetSubtype="0" accel="50000" decel="50000" fill="hold" nodeType="withEffect">
                                  <p:stCondLst>
                                    <p:cond delay="0"/>
                                  </p:stCondLst>
                                  <p:childTnLst>
                                    <p:animMotion origin="layout" path="M -0.3125 -0.00031 L 8.33333E-7 -3.82716E-6 " pathEditMode="relative" rAng="0" ptsTypes="AA">
                                      <p:cBhvr>
                                        <p:cTn id="36" dur="500" fill="hold"/>
                                        <p:tgtEl>
                                          <p:spTgt spid="14"/>
                                        </p:tgtEl>
                                        <p:attrNameLst>
                                          <p:attrName>ppt_x</p:attrName>
                                          <p:attrName>ppt_y</p:attrName>
                                        </p:attrNameLst>
                                      </p:cBhvr>
                                      <p:rCtr x="15694" y="62"/>
                                    </p:animMotion>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childTnLst>
                                </p:cTn>
                              </p:par>
                              <p:par>
                                <p:cTn id="41" presetID="1" presetClass="exit" presetSubtype="0" fill="hold" nodeType="withEffect">
                                  <p:stCondLst>
                                    <p:cond delay="0"/>
                                  </p:stCondLst>
                                  <p:childTnLst>
                                    <p:set>
                                      <p:cBhvr>
                                        <p:cTn id="42" dur="1" fill="hold">
                                          <p:stCondLst>
                                            <p:cond delay="0"/>
                                          </p:stCondLst>
                                        </p:cTn>
                                        <p:tgtEl>
                                          <p:spTgt spid="14"/>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166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49" fill="hold" display="0">
                  <p:stCondLst>
                    <p:cond delay="indefinite"/>
                  </p:stCondLst>
                </p:cTn>
                <p:tgtEl>
                  <p:spTgt spid="5"/>
                </p:tgtEl>
              </p:cMediaNode>
            </p:video>
            <p:seq concurrent="1" nextAc="seek">
              <p:cTn id="50" restart="whenNotActive" fill="hold" evtFilter="cancelBubble" nodeType="interactiveSeq">
                <p:stCondLst>
                  <p:cond evt="onClick" delay="0">
                    <p:tgtEl>
                      <p:spTgt spid="6"/>
                    </p:tgtEl>
                  </p:cond>
                </p:stCondLst>
                <p:endSync evt="end" delay="0">
                  <p:rtn val="all"/>
                </p:endSync>
                <p:childTnLst>
                  <p:par>
                    <p:cTn id="51" fill="hold">
                      <p:stCondLst>
                        <p:cond delay="0"/>
                      </p:stCondLst>
                      <p:childTnLst>
                        <p:par>
                          <p:cTn id="52" fill="hold">
                            <p:stCondLst>
                              <p:cond delay="0"/>
                            </p:stCondLst>
                            <p:childTnLst>
                              <p:par>
                                <p:cTn id="53" presetID="2" presetClass="mediacall" presetSubtype="0" fill="hold" nodeType="clickEffect">
                                  <p:stCondLst>
                                    <p:cond delay="0"/>
                                  </p:stCondLst>
                                  <p:childTnLst>
                                    <p:cmd type="call" cmd="togglePause">
                                      <p:cBhvr>
                                        <p:cTn id="54" dur="1" fill="hold"/>
                                        <p:tgtEl>
                                          <p:spTgt spid="6"/>
                                        </p:tgtEl>
                                      </p:cBhvr>
                                    </p:cmd>
                                  </p:childTnLst>
                                </p:cTn>
                              </p:par>
                            </p:childTnLst>
                          </p:cTn>
                        </p:par>
                      </p:childTnLst>
                    </p:cTn>
                  </p:par>
                </p:childTnLst>
              </p:cTn>
              <p:nextCondLst>
                <p:cond evt="onClick" delay="0">
                  <p:tgtEl>
                    <p:spTgt spid="6"/>
                  </p:tgtEl>
                </p:cond>
              </p:nextCondLst>
            </p:seq>
            <p:video>
              <p:cMediaNode vol="80000">
                <p:cTn id="55" fill="hold" display="0">
                  <p:stCondLst>
                    <p:cond delay="indefinite"/>
                  </p:stCondLst>
                </p:cTn>
                <p:tgtEl>
                  <p:spTgt spid="6"/>
                </p:tgtEl>
              </p:cMediaNode>
            </p:video>
            <p:seq concurrent="1" nextAc="seek">
              <p:cTn id="56" restart="whenNotActive" fill="hold" evtFilter="cancelBubble" nodeType="interactiveSeq">
                <p:stCondLst>
                  <p:cond evt="onClick" delay="0">
                    <p:tgtEl>
                      <p:spTgt spid="7"/>
                    </p:tgtEl>
                  </p:cond>
                </p:stCondLst>
                <p:endSync evt="end" delay="0">
                  <p:rtn val="all"/>
                </p:endSync>
                <p:childTnLst>
                  <p:par>
                    <p:cTn id="57" fill="hold">
                      <p:stCondLst>
                        <p:cond delay="0"/>
                      </p:stCondLst>
                      <p:childTnLst>
                        <p:par>
                          <p:cTn id="58" fill="hold">
                            <p:stCondLst>
                              <p:cond delay="0"/>
                            </p:stCondLst>
                            <p:childTnLst>
                              <p:par>
                                <p:cTn id="59" presetID="2" presetClass="mediacall" presetSubtype="0" fill="hold" nodeType="clickEffect">
                                  <p:stCondLst>
                                    <p:cond delay="0"/>
                                  </p:stCondLst>
                                  <p:childTnLst>
                                    <p:cmd type="call" cmd="togglePause">
                                      <p:cBhvr>
                                        <p:cTn id="60" dur="1" fill="hold"/>
                                        <p:tgtEl>
                                          <p:spTgt spid="7"/>
                                        </p:tgtEl>
                                      </p:cBhvr>
                                    </p:cmd>
                                  </p:childTnLst>
                                </p:cTn>
                              </p:par>
                            </p:childTnLst>
                          </p:cTn>
                        </p:par>
                      </p:childTnLst>
                    </p:cTn>
                  </p:par>
                </p:childTnLst>
              </p:cTn>
              <p:nextCondLst>
                <p:cond evt="onClick" delay="0">
                  <p:tgtEl>
                    <p:spTgt spid="7"/>
                  </p:tgtEl>
                </p:cond>
              </p:nextCondLst>
            </p:seq>
            <p:video>
              <p:cMediaNode vol="80000">
                <p:cTn id="61" fill="hold" display="0">
                  <p:stCondLst>
                    <p:cond delay="indefinite"/>
                  </p:stCondLst>
                </p:cTn>
                <p:tgtEl>
                  <p:spTgt spid="7"/>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D1F67-A0E3-0B4C-9F6A-A6BC1E338DD4}"/>
              </a:ext>
            </a:extLst>
          </p:cNvPr>
          <p:cNvSpPr>
            <a:spLocks noGrp="1"/>
          </p:cNvSpPr>
          <p:nvPr>
            <p:ph type="title"/>
          </p:nvPr>
        </p:nvSpPr>
        <p:spPr/>
        <p:txBody>
          <a:bodyPr/>
          <a:lstStyle/>
          <a:p>
            <a:r>
              <a:rPr lang="en-US"/>
              <a:t>Experiments: Sampling</a:t>
            </a:r>
          </a:p>
        </p:txBody>
      </p:sp>
      <p:pic>
        <p:nvPicPr>
          <p:cNvPr id="4" name="Content Placeholder 4">
            <a:extLst>
              <a:ext uri="{FF2B5EF4-FFF2-40B4-BE49-F238E27FC236}">
                <a16:creationId xmlns:a16="http://schemas.microsoft.com/office/drawing/2014/main" id="{365ECC75-175E-384F-89B9-26BC0B12EAA7}"/>
              </a:ext>
            </a:extLst>
          </p:cNvPr>
          <p:cNvPicPr>
            <a:picLocks noChangeAspect="1"/>
          </p:cNvPicPr>
          <p:nvPr/>
        </p:nvPicPr>
        <p:blipFill>
          <a:blip r:embed="rId3"/>
          <a:stretch>
            <a:fillRect/>
          </a:stretch>
        </p:blipFill>
        <p:spPr>
          <a:xfrm>
            <a:off x="707939" y="1436735"/>
            <a:ext cx="8201463" cy="2733821"/>
          </a:xfrm>
          <a:prstGeom prst="rect">
            <a:avLst/>
          </a:prstGeom>
        </p:spPr>
      </p:pic>
    </p:spTree>
    <p:extLst>
      <p:ext uri="{BB962C8B-B14F-4D97-AF65-F5344CB8AC3E}">
        <p14:creationId xmlns:p14="http://schemas.microsoft.com/office/powerpoint/2010/main" val="2250279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A845E-A99D-B945-9910-8783D91116A3}"/>
              </a:ext>
            </a:extLst>
          </p:cNvPr>
          <p:cNvSpPr>
            <a:spLocks noGrp="1"/>
          </p:cNvSpPr>
          <p:nvPr>
            <p:ph type="title"/>
          </p:nvPr>
        </p:nvSpPr>
        <p:spPr/>
        <p:txBody>
          <a:bodyPr/>
          <a:lstStyle/>
          <a:p>
            <a:r>
              <a:rPr lang="en-US"/>
              <a:t>Experiments: Sample Quality</a:t>
            </a:r>
          </a:p>
        </p:txBody>
      </p:sp>
      <p:graphicFrame>
        <p:nvGraphicFramePr>
          <p:cNvPr id="3" name="Table 2">
            <a:extLst>
              <a:ext uri="{FF2B5EF4-FFF2-40B4-BE49-F238E27FC236}">
                <a16:creationId xmlns:a16="http://schemas.microsoft.com/office/drawing/2014/main" id="{042E5148-E2D2-0C45-88C6-9574A234F1FC}"/>
              </a:ext>
            </a:extLst>
          </p:cNvPr>
          <p:cNvGraphicFramePr>
            <a:graphicFrameLocks noGrp="1"/>
          </p:cNvGraphicFramePr>
          <p:nvPr>
            <p:extLst>
              <p:ext uri="{D42A27DB-BD31-4B8C-83A1-F6EECF244321}">
                <p14:modId xmlns:p14="http://schemas.microsoft.com/office/powerpoint/2010/main" val="2355568642"/>
              </p:ext>
            </p:extLst>
          </p:nvPr>
        </p:nvGraphicFramePr>
        <p:xfrm>
          <a:off x="1606024" y="1643783"/>
          <a:ext cx="6096000" cy="249428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4292837827"/>
                    </a:ext>
                  </a:extLst>
                </a:gridCol>
                <a:gridCol w="2032000">
                  <a:extLst>
                    <a:ext uri="{9D8B030D-6E8A-4147-A177-3AD203B41FA5}">
                      <a16:colId xmlns:a16="http://schemas.microsoft.com/office/drawing/2014/main" val="3799395599"/>
                    </a:ext>
                  </a:extLst>
                </a:gridCol>
                <a:gridCol w="2032000">
                  <a:extLst>
                    <a:ext uri="{9D8B030D-6E8A-4147-A177-3AD203B41FA5}">
                      <a16:colId xmlns:a16="http://schemas.microsoft.com/office/drawing/2014/main" val="4057622013"/>
                    </a:ext>
                  </a:extLst>
                </a:gridCol>
              </a:tblGrid>
              <a:tr h="370840">
                <a:tc>
                  <a:txBody>
                    <a:bodyPr/>
                    <a:lstStyle/>
                    <a:p>
                      <a:pPr algn="ctr"/>
                      <a:r>
                        <a:rPr lang="en-US"/>
                        <a:t>Model</a:t>
                      </a:r>
                    </a:p>
                  </a:txBody>
                  <a:tcPr anchor="ctr"/>
                </a:tc>
                <a:tc>
                  <a:txBody>
                    <a:bodyPr/>
                    <a:lstStyle/>
                    <a:p>
                      <a:pPr algn="ctr"/>
                      <a:r>
                        <a:rPr lang="en-US"/>
                        <a:t>Inception Score (higher is better)</a:t>
                      </a:r>
                    </a:p>
                  </a:txBody>
                  <a:tcPr anchor="ctr"/>
                </a:tc>
                <a:tc>
                  <a:txBody>
                    <a:bodyPr/>
                    <a:lstStyle/>
                    <a:p>
                      <a:pPr algn="ctr"/>
                      <a:r>
                        <a:rPr lang="en-US"/>
                        <a:t>FID score</a:t>
                      </a:r>
                    </a:p>
                    <a:p>
                      <a:pPr algn="ctr"/>
                      <a:r>
                        <a:rPr lang="en-US"/>
                        <a:t>(lower is better)</a:t>
                      </a:r>
                    </a:p>
                  </a:txBody>
                  <a:tcPr anchor="ctr"/>
                </a:tc>
                <a:extLst>
                  <a:ext uri="{0D108BD9-81ED-4DB2-BD59-A6C34878D82A}">
                    <a16:rowId xmlns:a16="http://schemas.microsoft.com/office/drawing/2014/main" val="732688977"/>
                  </a:ext>
                </a:extLst>
              </a:tr>
              <a:tr h="370840">
                <a:tc>
                  <a:txBody>
                    <a:bodyPr/>
                    <a:lstStyle/>
                    <a:p>
                      <a:r>
                        <a:rPr lang="en-US"/>
                        <a:t>PixelCNN</a:t>
                      </a:r>
                    </a:p>
                  </a:txBody>
                  <a:tcPr/>
                </a:tc>
                <a:tc>
                  <a:txBody>
                    <a:bodyPr/>
                    <a:lstStyle/>
                    <a:p>
                      <a:pPr algn="ctr"/>
                      <a:r>
                        <a:rPr lang="en-US"/>
                        <a:t>4.60</a:t>
                      </a:r>
                    </a:p>
                  </a:txBody>
                  <a:tcPr/>
                </a:tc>
                <a:tc>
                  <a:txBody>
                    <a:bodyPr/>
                    <a:lstStyle/>
                    <a:p>
                      <a:pPr algn="ctr"/>
                      <a:r>
                        <a:rPr lang="en-US"/>
                        <a:t>65.93</a:t>
                      </a:r>
                    </a:p>
                  </a:txBody>
                  <a:tcPr/>
                </a:tc>
                <a:extLst>
                  <a:ext uri="{0D108BD9-81ED-4DB2-BD59-A6C34878D82A}">
                    <a16:rowId xmlns:a16="http://schemas.microsoft.com/office/drawing/2014/main" val="4027413865"/>
                  </a:ext>
                </a:extLst>
              </a:tr>
              <a:tr h="370840">
                <a:tc>
                  <a:txBody>
                    <a:bodyPr/>
                    <a:lstStyle/>
                    <a:p>
                      <a:r>
                        <a:rPr lang="en-US"/>
                        <a:t>EBM</a:t>
                      </a:r>
                    </a:p>
                  </a:txBody>
                  <a:tcPr/>
                </a:tc>
                <a:tc>
                  <a:txBody>
                    <a:bodyPr/>
                    <a:lstStyle/>
                    <a:p>
                      <a:pPr algn="ctr"/>
                      <a:r>
                        <a:rPr lang="en-US"/>
                        <a:t>6.02</a:t>
                      </a:r>
                    </a:p>
                  </a:txBody>
                  <a:tcPr/>
                </a:tc>
                <a:tc>
                  <a:txBody>
                    <a:bodyPr/>
                    <a:lstStyle/>
                    <a:p>
                      <a:pPr algn="ctr"/>
                      <a:r>
                        <a:rPr lang="en-US"/>
                        <a:t>40.58</a:t>
                      </a:r>
                    </a:p>
                  </a:txBody>
                  <a:tcPr/>
                </a:tc>
                <a:extLst>
                  <a:ext uri="{0D108BD9-81ED-4DB2-BD59-A6C34878D82A}">
                    <a16:rowId xmlns:a16="http://schemas.microsoft.com/office/drawing/2014/main" val="1765072217"/>
                  </a:ext>
                </a:extLst>
              </a:tr>
              <a:tr h="370840">
                <a:tc>
                  <a:txBody>
                    <a:bodyPr/>
                    <a:lstStyle/>
                    <a:p>
                      <a:r>
                        <a:rPr lang="en-US"/>
                        <a:t>SNGAN</a:t>
                      </a:r>
                    </a:p>
                  </a:txBody>
                  <a:tcPr/>
                </a:tc>
                <a:tc>
                  <a:txBody>
                    <a:bodyPr/>
                    <a:lstStyle/>
                    <a:p>
                      <a:pPr algn="ctr"/>
                      <a:r>
                        <a:rPr lang="en-US"/>
                        <a:t>8.22 ± 0.05</a:t>
                      </a:r>
                    </a:p>
                  </a:txBody>
                  <a:tcPr/>
                </a:tc>
                <a:tc>
                  <a:txBody>
                    <a:bodyPr/>
                    <a:lstStyle/>
                    <a:p>
                      <a:pPr algn="ctr"/>
                      <a:r>
                        <a:rPr lang="en-US"/>
                        <a:t>21.7</a:t>
                      </a:r>
                    </a:p>
                  </a:txBody>
                  <a:tcPr/>
                </a:tc>
                <a:extLst>
                  <a:ext uri="{0D108BD9-81ED-4DB2-BD59-A6C34878D82A}">
                    <a16:rowId xmlns:a16="http://schemas.microsoft.com/office/drawing/2014/main" val="988187247"/>
                  </a:ext>
                </a:extLst>
              </a:tr>
              <a:tr h="370840">
                <a:tc>
                  <a:txBody>
                    <a:bodyPr/>
                    <a:lstStyle/>
                    <a:p>
                      <a:r>
                        <a:rPr lang="en-US"/>
                        <a:t>ProgressiveGAN</a:t>
                      </a:r>
                    </a:p>
                  </a:txBody>
                  <a:tcPr/>
                </a:tc>
                <a:tc>
                  <a:txBody>
                    <a:bodyPr/>
                    <a:lstStyle/>
                    <a:p>
                      <a:pPr algn="ctr"/>
                      <a:r>
                        <a:rPr lang="en-US"/>
                        <a:t>8.80 ± 0.05</a:t>
                      </a:r>
                    </a:p>
                  </a:txBody>
                  <a:tcPr/>
                </a:tc>
                <a:tc>
                  <a:txBody>
                    <a:bodyPr/>
                    <a:lstStyle/>
                    <a:p>
                      <a:pPr algn="ctr"/>
                      <a:r>
                        <a:rPr lang="en-US"/>
                        <a:t>-</a:t>
                      </a:r>
                    </a:p>
                  </a:txBody>
                  <a:tcPr/>
                </a:tc>
                <a:extLst>
                  <a:ext uri="{0D108BD9-81ED-4DB2-BD59-A6C34878D82A}">
                    <a16:rowId xmlns:a16="http://schemas.microsoft.com/office/drawing/2014/main" val="2356766484"/>
                  </a:ext>
                </a:extLst>
              </a:tr>
              <a:tr h="370840">
                <a:tc>
                  <a:txBody>
                    <a:bodyPr/>
                    <a:lstStyle/>
                    <a:p>
                      <a:r>
                        <a:rPr lang="en-US" b="1"/>
                        <a:t>NCSN (ours)</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b="1"/>
                        <a:t>8.87 ± 0.12</a:t>
                      </a:r>
                    </a:p>
                  </a:txBody>
                  <a:tcPr/>
                </a:tc>
                <a:tc>
                  <a:txBody>
                    <a:bodyPr/>
                    <a:lstStyle/>
                    <a:p>
                      <a:pPr algn="ctr"/>
                      <a:r>
                        <a:rPr lang="en-US" b="1"/>
                        <a:t>25.32</a:t>
                      </a:r>
                    </a:p>
                  </a:txBody>
                  <a:tcPr/>
                </a:tc>
                <a:extLst>
                  <a:ext uri="{0D108BD9-81ED-4DB2-BD59-A6C34878D82A}">
                    <a16:rowId xmlns:a16="http://schemas.microsoft.com/office/drawing/2014/main" val="1901063947"/>
                  </a:ext>
                </a:extLst>
              </a:tr>
            </a:tbl>
          </a:graphicData>
        </a:graphic>
      </p:graphicFrame>
      <p:sp>
        <p:nvSpPr>
          <p:cNvPr id="4" name="TextBox 3">
            <a:extLst>
              <a:ext uri="{FF2B5EF4-FFF2-40B4-BE49-F238E27FC236}">
                <a16:creationId xmlns:a16="http://schemas.microsoft.com/office/drawing/2014/main" id="{D2062221-359D-3546-80D8-A40E737CC6BB}"/>
              </a:ext>
            </a:extLst>
          </p:cNvPr>
          <p:cNvSpPr txBox="1"/>
          <p:nvPr/>
        </p:nvSpPr>
        <p:spPr>
          <a:xfrm>
            <a:off x="3233484" y="1171581"/>
            <a:ext cx="2528256" cy="369332"/>
          </a:xfrm>
          <a:prstGeom prst="rect">
            <a:avLst/>
          </a:prstGeom>
          <a:noFill/>
        </p:spPr>
        <p:txBody>
          <a:bodyPr wrap="none" rtlCol="0">
            <a:spAutoFit/>
          </a:bodyPr>
          <a:lstStyle/>
          <a:p>
            <a:r>
              <a:rPr lang="en-US">
                <a:solidFill>
                  <a:schemeClr val="bg2"/>
                </a:solidFill>
              </a:rPr>
              <a:t>CIFAR-10 Unconditional </a:t>
            </a:r>
          </a:p>
        </p:txBody>
      </p:sp>
    </p:spTree>
    <p:extLst>
      <p:ext uri="{BB962C8B-B14F-4D97-AF65-F5344CB8AC3E}">
        <p14:creationId xmlns:p14="http://schemas.microsoft.com/office/powerpoint/2010/main" val="1836335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869E9-F5DE-7142-B68F-5236C50268DF}"/>
              </a:ext>
            </a:extLst>
          </p:cNvPr>
          <p:cNvSpPr>
            <a:spLocks noGrp="1"/>
          </p:cNvSpPr>
          <p:nvPr>
            <p:ph type="title"/>
          </p:nvPr>
        </p:nvSpPr>
        <p:spPr/>
        <p:txBody>
          <a:bodyPr/>
          <a:lstStyle/>
          <a:p>
            <a:r>
              <a:rPr lang="en-US"/>
              <a:t>Experiments: Inpainting</a:t>
            </a:r>
          </a:p>
        </p:txBody>
      </p:sp>
      <p:pic>
        <p:nvPicPr>
          <p:cNvPr id="5" name="celeba">
            <a:extLst>
              <a:ext uri="{FF2B5EF4-FFF2-40B4-BE49-F238E27FC236}">
                <a16:creationId xmlns:a16="http://schemas.microsoft.com/office/drawing/2014/main" id="{942FA6FC-54CA-0C4C-9871-32208EFDC1B4}"/>
              </a:ext>
            </a:extLst>
          </p:cNvPr>
          <p:cNvPicPr>
            <a:picLocks noGrp="1" noChangeAspect="1"/>
          </p:cNvPicPr>
          <p:nvPr>
            <p:ph sz="quarter" idx="10"/>
          </p:nvPr>
        </p:nvPicPr>
        <p:blipFill rotWithShape="1">
          <a:blip r:embed="rId3"/>
          <a:srcRect r="51678" b="59621"/>
          <a:stretch/>
        </p:blipFill>
        <p:spPr>
          <a:xfrm>
            <a:off x="575011" y="1234181"/>
            <a:ext cx="8568989" cy="2795126"/>
          </a:xfrm>
        </p:spPr>
      </p:pic>
      <p:sp>
        <p:nvSpPr>
          <p:cNvPr id="10" name="TextBox 9">
            <a:extLst>
              <a:ext uri="{FF2B5EF4-FFF2-40B4-BE49-F238E27FC236}">
                <a16:creationId xmlns:a16="http://schemas.microsoft.com/office/drawing/2014/main" id="{8456B678-9A8D-D54B-B814-FA038DD6C81A}"/>
              </a:ext>
            </a:extLst>
          </p:cNvPr>
          <p:cNvSpPr txBox="1"/>
          <p:nvPr/>
        </p:nvSpPr>
        <p:spPr>
          <a:xfrm>
            <a:off x="8358777" y="4444093"/>
            <a:ext cx="184731" cy="369332"/>
          </a:xfrm>
          <a:prstGeom prst="rect">
            <a:avLst/>
          </a:prstGeom>
          <a:noFill/>
        </p:spPr>
        <p:txBody>
          <a:bodyPr wrap="none" rtlCol="0">
            <a:spAutoFit/>
          </a:bodyPr>
          <a:lstStyle/>
          <a:p>
            <a:endParaRPr lang="en-US"/>
          </a:p>
        </p:txBody>
      </p:sp>
      <p:sp>
        <p:nvSpPr>
          <p:cNvPr id="11" name="block1">
            <a:extLst>
              <a:ext uri="{FF2B5EF4-FFF2-40B4-BE49-F238E27FC236}">
                <a16:creationId xmlns:a16="http://schemas.microsoft.com/office/drawing/2014/main" id="{F3B77DA4-9F52-0246-A669-16E76F2C6C34}"/>
              </a:ext>
            </a:extLst>
          </p:cNvPr>
          <p:cNvSpPr/>
          <p:nvPr/>
        </p:nvSpPr>
        <p:spPr>
          <a:xfrm>
            <a:off x="660485" y="1351531"/>
            <a:ext cx="840783" cy="708760"/>
          </a:xfrm>
          <a:prstGeom prst="rect">
            <a:avLst/>
          </a:prstGeom>
          <a:solidFill>
            <a:schemeClr val="bg1"/>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block2">
            <a:extLst>
              <a:ext uri="{FF2B5EF4-FFF2-40B4-BE49-F238E27FC236}">
                <a16:creationId xmlns:a16="http://schemas.microsoft.com/office/drawing/2014/main" id="{9F871E4D-4292-6A47-A369-F21B3355CED4}"/>
              </a:ext>
            </a:extLst>
          </p:cNvPr>
          <p:cNvSpPr/>
          <p:nvPr/>
        </p:nvSpPr>
        <p:spPr>
          <a:xfrm>
            <a:off x="8264819" y="1351531"/>
            <a:ext cx="783637" cy="708378"/>
          </a:xfrm>
          <a:prstGeom prst="rect">
            <a:avLst/>
          </a:prstGeom>
          <a:solidFill>
            <a:schemeClr val="bg1"/>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4" name="block3">
            <a:extLst>
              <a:ext uri="{FF2B5EF4-FFF2-40B4-BE49-F238E27FC236}">
                <a16:creationId xmlns:a16="http://schemas.microsoft.com/office/drawing/2014/main" id="{6933DEA1-4924-B241-9B3F-B7D8DF2BD90A}"/>
              </a:ext>
            </a:extLst>
          </p:cNvPr>
          <p:cNvSpPr/>
          <p:nvPr/>
        </p:nvSpPr>
        <p:spPr>
          <a:xfrm>
            <a:off x="1494263" y="1351531"/>
            <a:ext cx="6772508" cy="708378"/>
          </a:xfrm>
          <a:prstGeom prst="rect">
            <a:avLst/>
          </a:prstGeom>
          <a:solidFill>
            <a:schemeClr val="bg1"/>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block5">
            <a:extLst>
              <a:ext uri="{FF2B5EF4-FFF2-40B4-BE49-F238E27FC236}">
                <a16:creationId xmlns:a16="http://schemas.microsoft.com/office/drawing/2014/main" id="{47BF7677-2D88-604D-8D62-C6BA619BF17A}"/>
              </a:ext>
            </a:extLst>
          </p:cNvPr>
          <p:cNvSpPr/>
          <p:nvPr/>
        </p:nvSpPr>
        <p:spPr>
          <a:xfrm>
            <a:off x="575011" y="2061901"/>
            <a:ext cx="8473445" cy="2420889"/>
          </a:xfrm>
          <a:prstGeom prst="rect">
            <a:avLst/>
          </a:prstGeom>
          <a:solidFill>
            <a:schemeClr val="bg1"/>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225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71B0B-3ECF-DF42-BD19-2ED0EB557EE2}"/>
              </a:ext>
            </a:extLst>
          </p:cNvPr>
          <p:cNvSpPr>
            <a:spLocks noGrp="1"/>
          </p:cNvSpPr>
          <p:nvPr>
            <p:ph type="title"/>
          </p:nvPr>
        </p:nvSpPr>
        <p:spPr/>
        <p:txBody>
          <a:bodyPr/>
          <a:lstStyle/>
          <a:p>
            <a:r>
              <a:rPr lang="en-US"/>
              <a:t>Conclusion</a:t>
            </a:r>
          </a:p>
        </p:txBody>
      </p:sp>
      <p:sp>
        <p:nvSpPr>
          <p:cNvPr id="3" name="Content Placeholder 2">
            <a:extLst>
              <a:ext uri="{FF2B5EF4-FFF2-40B4-BE49-F238E27FC236}">
                <a16:creationId xmlns:a16="http://schemas.microsoft.com/office/drawing/2014/main" id="{9D9C6E0B-5D36-D44F-8031-95E214710BF7}"/>
              </a:ext>
            </a:extLst>
          </p:cNvPr>
          <p:cNvSpPr>
            <a:spLocks noGrp="1"/>
          </p:cNvSpPr>
          <p:nvPr>
            <p:ph sz="quarter" idx="10"/>
          </p:nvPr>
        </p:nvSpPr>
        <p:spPr/>
        <p:txBody>
          <a:bodyPr numCol="1"/>
          <a:lstStyle/>
          <a:p>
            <a:pPr>
              <a:buFont typeface="Arial" panose="020B0604020202020204" pitchFamily="34" charset="0"/>
              <a:buChar char="•"/>
            </a:pPr>
            <a:r>
              <a:rPr lang="en-US"/>
              <a:t>Score-based generative modeling</a:t>
            </a:r>
          </a:p>
          <a:p>
            <a:pPr lvl="2">
              <a:buFont typeface="Arial" panose="020B0604020202020204" pitchFamily="34" charset="0"/>
              <a:buChar char="•"/>
            </a:pPr>
            <a:r>
              <a:rPr lang="en-US" b="1"/>
              <a:t>No need to be normalized / invertible</a:t>
            </a:r>
          </a:p>
          <a:p>
            <a:pPr lvl="3">
              <a:buFont typeface="Arial" panose="020B0604020202020204" pitchFamily="34" charset="0"/>
              <a:buChar char="•"/>
            </a:pPr>
            <a:r>
              <a:rPr lang="en-US"/>
              <a:t>Flexible architecture choices</a:t>
            </a:r>
          </a:p>
          <a:p>
            <a:pPr lvl="2">
              <a:buFont typeface="Arial" panose="020B0604020202020204" pitchFamily="34" charset="0"/>
              <a:buChar char="•"/>
            </a:pPr>
            <a:r>
              <a:rPr lang="en-US" b="1"/>
              <a:t>No minimax optimization</a:t>
            </a:r>
          </a:p>
          <a:p>
            <a:pPr lvl="3">
              <a:buFont typeface="Arial" panose="020B0604020202020204" pitchFamily="34" charset="0"/>
              <a:buChar char="•"/>
            </a:pPr>
            <a:r>
              <a:rPr lang="en-US"/>
              <a:t>stable training</a:t>
            </a:r>
          </a:p>
          <a:p>
            <a:pPr lvl="3">
              <a:buFont typeface="Arial" panose="020B0604020202020204" pitchFamily="34" charset="0"/>
              <a:buChar char="•"/>
            </a:pPr>
            <a:r>
              <a:rPr lang="en-US"/>
              <a:t>a natural measurement of training progress / model comparison</a:t>
            </a:r>
          </a:p>
          <a:p>
            <a:pPr marL="0" indent="0"/>
            <a:endParaRPr lang="en-US"/>
          </a:p>
          <a:p>
            <a:pPr marL="285750" indent="-285750">
              <a:buFont typeface="Arial" panose="020B0604020202020204" pitchFamily="34" charset="0"/>
              <a:buChar char="•"/>
            </a:pPr>
            <a:r>
              <a:rPr lang="en-US" b="1"/>
              <a:t>Adding noise</a:t>
            </a:r>
            <a:r>
              <a:rPr lang="en-US"/>
              <a:t> and </a:t>
            </a:r>
            <a:r>
              <a:rPr lang="en-US" b="1"/>
              <a:t>annealing the noise levels</a:t>
            </a:r>
            <a:r>
              <a:rPr lang="en-US"/>
              <a:t> are critical</a:t>
            </a:r>
          </a:p>
          <a:p>
            <a:pPr marL="0" indent="0"/>
            <a:endParaRPr lang="en-US"/>
          </a:p>
          <a:p>
            <a:pPr marL="285750" indent="-285750">
              <a:buFont typeface="Arial" panose="020B0604020202020204" pitchFamily="34" charset="0"/>
              <a:buChar char="•"/>
            </a:pPr>
            <a:r>
              <a:rPr lang="en-US"/>
              <a:t>Better or comparable sample quality to GANs.</a:t>
            </a:r>
          </a:p>
        </p:txBody>
      </p:sp>
    </p:spTree>
    <p:extLst>
      <p:ext uri="{BB962C8B-B14F-4D97-AF65-F5344CB8AC3E}">
        <p14:creationId xmlns:p14="http://schemas.microsoft.com/office/powerpoint/2010/main" val="3911720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0AAC6-7263-CD42-85A6-34AA4D6A41C5}"/>
              </a:ext>
            </a:extLst>
          </p:cNvPr>
          <p:cNvSpPr>
            <a:spLocks noGrp="1"/>
          </p:cNvSpPr>
          <p:nvPr>
            <p:ph type="title"/>
          </p:nvPr>
        </p:nvSpPr>
        <p:spPr/>
        <p:txBody>
          <a:bodyPr/>
          <a:lstStyle/>
          <a:p>
            <a:r>
              <a:rPr lang="en-US"/>
              <a:t>Related Work</a:t>
            </a:r>
          </a:p>
        </p:txBody>
      </p:sp>
      <p:sp>
        <p:nvSpPr>
          <p:cNvPr id="3" name="Content Placeholder 2">
            <a:extLst>
              <a:ext uri="{FF2B5EF4-FFF2-40B4-BE49-F238E27FC236}">
                <a16:creationId xmlns:a16="http://schemas.microsoft.com/office/drawing/2014/main" id="{A1AC247F-D576-B54A-A869-BDBD6B740E4E}"/>
              </a:ext>
            </a:extLst>
          </p:cNvPr>
          <p:cNvSpPr>
            <a:spLocks noGrp="1"/>
          </p:cNvSpPr>
          <p:nvPr>
            <p:ph sz="quarter" idx="10"/>
          </p:nvPr>
        </p:nvSpPr>
        <p:spPr/>
        <p:txBody>
          <a:bodyPr/>
          <a:lstStyle/>
          <a:p>
            <a:pPr>
              <a:buFont typeface="Arial" panose="020B0604020202020204" pitchFamily="34" charset="0"/>
              <a:buChar char="•"/>
            </a:pPr>
            <a:r>
              <a:rPr lang="en-US"/>
              <a:t>Generative Stochastic Networks (Bengio et al. (2013), Alain et al. (2016))</a:t>
            </a:r>
          </a:p>
          <a:p>
            <a:pPr lvl="2">
              <a:buFont typeface="Arial" panose="020B0604020202020204" pitchFamily="34" charset="0"/>
              <a:buChar char="•"/>
            </a:pPr>
            <a:r>
              <a:rPr lang="en-US"/>
              <a:t>Sampling starts </a:t>
            </a:r>
            <a:r>
              <a:rPr lang="en-US" b="1"/>
              <a:t>close to data points.</a:t>
            </a:r>
          </a:p>
          <a:p>
            <a:pPr lvl="2">
              <a:buFont typeface="Arial" panose="020B0604020202020204" pitchFamily="34" charset="0"/>
              <a:buChar char="•"/>
            </a:pPr>
            <a:r>
              <a:rPr lang="en-US"/>
              <a:t>Need </a:t>
            </a:r>
            <a:r>
              <a:rPr lang="en-US" b="1"/>
              <a:t>MCMC during training </a:t>
            </a:r>
            <a:r>
              <a:rPr lang="en-US"/>
              <a:t>with walkback.</a:t>
            </a:r>
          </a:p>
          <a:p>
            <a:pPr>
              <a:buFont typeface="Arial" panose="020B0604020202020204" pitchFamily="34" charset="0"/>
              <a:buChar char="•"/>
            </a:pPr>
            <a:endParaRPr lang="en-US"/>
          </a:p>
          <a:p>
            <a:pPr>
              <a:buFont typeface="Arial" panose="020B0604020202020204" pitchFamily="34" charset="0"/>
              <a:buChar char="•"/>
            </a:pPr>
            <a:r>
              <a:rPr lang="en-US"/>
              <a:t>Nonequilibrium Thermodynamics (Sohl-Dickstein et al. (2015)), Infusion Training (Bordes et al. (2017)), Variational Walkback (Goyal et al. (2017))</a:t>
            </a:r>
          </a:p>
          <a:p>
            <a:pPr lvl="2">
              <a:buFont typeface="Arial" panose="020B0604020202020204" pitchFamily="34" charset="0"/>
              <a:buChar char="•"/>
            </a:pPr>
            <a:r>
              <a:rPr lang="en-US" b="1"/>
              <a:t>Likelihood</a:t>
            </a:r>
            <a:r>
              <a:rPr lang="en-US"/>
              <a:t>-based training.</a:t>
            </a:r>
          </a:p>
          <a:p>
            <a:pPr lvl="2">
              <a:buFont typeface="Arial" panose="020B0604020202020204" pitchFamily="34" charset="0"/>
              <a:buChar char="•"/>
            </a:pPr>
            <a:r>
              <a:rPr lang="en-US"/>
              <a:t>Need </a:t>
            </a:r>
            <a:r>
              <a:rPr lang="en-US" b="1"/>
              <a:t>MCMC during training.</a:t>
            </a:r>
          </a:p>
          <a:p>
            <a:pPr marL="344488" lvl="2" indent="0">
              <a:buNone/>
            </a:pPr>
            <a:endParaRPr lang="en-US" b="1"/>
          </a:p>
          <a:p>
            <a:pPr>
              <a:buFont typeface="Arial" panose="020B0604020202020204" pitchFamily="34" charset="0"/>
              <a:buChar char="•"/>
            </a:pPr>
            <a:endParaRPr lang="en-US"/>
          </a:p>
        </p:txBody>
      </p:sp>
    </p:spTree>
    <p:extLst>
      <p:ext uri="{BB962C8B-B14F-4D97-AF65-F5344CB8AC3E}">
        <p14:creationId xmlns:p14="http://schemas.microsoft.com/office/powerpoint/2010/main" val="1002465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A5952-00BC-174D-9463-8A5136082972}"/>
              </a:ext>
            </a:extLst>
          </p:cNvPr>
          <p:cNvSpPr>
            <a:spLocks noGrp="1"/>
          </p:cNvSpPr>
          <p:nvPr>
            <p:ph type="title"/>
          </p:nvPr>
        </p:nvSpPr>
        <p:spPr/>
        <p:txBody>
          <a:bodyPr/>
          <a:lstStyle/>
          <a:p>
            <a:r>
              <a:rPr lang="en-US"/>
              <a:t>Experiments: Nearest Neighbors</a:t>
            </a:r>
          </a:p>
        </p:txBody>
      </p:sp>
      <p:grpSp>
        <p:nvGrpSpPr>
          <p:cNvPr id="8" name="Group 7">
            <a:extLst>
              <a:ext uri="{FF2B5EF4-FFF2-40B4-BE49-F238E27FC236}">
                <a16:creationId xmlns:a16="http://schemas.microsoft.com/office/drawing/2014/main" id="{AEDEBA88-56D1-2848-89B5-B069FA177707}"/>
              </a:ext>
            </a:extLst>
          </p:cNvPr>
          <p:cNvGrpSpPr/>
          <p:nvPr/>
        </p:nvGrpSpPr>
        <p:grpSpPr>
          <a:xfrm>
            <a:off x="2266339" y="1626861"/>
            <a:ext cx="4552182" cy="1677207"/>
            <a:chOff x="2377455" y="847565"/>
            <a:chExt cx="4552182" cy="1677207"/>
          </a:xfrm>
        </p:grpSpPr>
        <p:pic>
          <p:nvPicPr>
            <p:cNvPr id="5" name="Picture 4">
              <a:extLst>
                <a:ext uri="{FF2B5EF4-FFF2-40B4-BE49-F238E27FC236}">
                  <a16:creationId xmlns:a16="http://schemas.microsoft.com/office/drawing/2014/main" id="{827505BB-37ED-5D40-A8B5-06E508D672D7}"/>
                </a:ext>
              </a:extLst>
            </p:cNvPr>
            <p:cNvPicPr>
              <a:picLocks noChangeAspect="1"/>
            </p:cNvPicPr>
            <p:nvPr/>
          </p:nvPicPr>
          <p:blipFill rotWithShape="1">
            <a:blip r:embed="rId3"/>
            <a:srcRect b="55245"/>
            <a:stretch/>
          </p:blipFill>
          <p:spPr>
            <a:xfrm>
              <a:off x="2377455" y="847565"/>
              <a:ext cx="4552182" cy="1677207"/>
            </a:xfrm>
            <a:prstGeom prst="rect">
              <a:avLst/>
            </a:prstGeom>
          </p:spPr>
        </p:pic>
        <p:cxnSp>
          <p:nvCxnSpPr>
            <p:cNvPr id="7" name="Straight Connector 6">
              <a:extLst>
                <a:ext uri="{FF2B5EF4-FFF2-40B4-BE49-F238E27FC236}">
                  <a16:creationId xmlns:a16="http://schemas.microsoft.com/office/drawing/2014/main" id="{6B933F89-0441-F94D-A136-D62F4E7FFC74}"/>
                </a:ext>
              </a:extLst>
            </p:cNvPr>
            <p:cNvCxnSpPr>
              <a:cxnSpLocks/>
            </p:cNvCxnSpPr>
            <p:nvPr/>
          </p:nvCxnSpPr>
          <p:spPr>
            <a:xfrm>
              <a:off x="2840636" y="898125"/>
              <a:ext cx="0" cy="1622709"/>
            </a:xfrm>
            <a:prstGeom prst="line">
              <a:avLst/>
            </a:prstGeom>
          </p:spPr>
          <p:style>
            <a:lnRef idx="2">
              <a:schemeClr val="accent6"/>
            </a:lnRef>
            <a:fillRef idx="0">
              <a:schemeClr val="accent6"/>
            </a:fillRef>
            <a:effectRef idx="1">
              <a:schemeClr val="accent6"/>
            </a:effectRef>
            <a:fontRef idx="minor">
              <a:schemeClr val="tx1"/>
            </a:fontRef>
          </p:style>
        </p:cxnSp>
      </p:grpSp>
      <p:grpSp>
        <p:nvGrpSpPr>
          <p:cNvPr id="11" name="Group 10">
            <a:extLst>
              <a:ext uri="{FF2B5EF4-FFF2-40B4-BE49-F238E27FC236}">
                <a16:creationId xmlns:a16="http://schemas.microsoft.com/office/drawing/2014/main" id="{C29474AC-AAFB-504E-8961-36A6FF8FB6EF}"/>
              </a:ext>
            </a:extLst>
          </p:cNvPr>
          <p:cNvGrpSpPr/>
          <p:nvPr/>
        </p:nvGrpSpPr>
        <p:grpSpPr>
          <a:xfrm>
            <a:off x="2266337" y="1622922"/>
            <a:ext cx="4552183" cy="1677208"/>
            <a:chOff x="1284157" y="903778"/>
            <a:chExt cx="4552183" cy="1677208"/>
          </a:xfrm>
        </p:grpSpPr>
        <p:pic>
          <p:nvPicPr>
            <p:cNvPr id="9" name="Picture 8">
              <a:extLst>
                <a:ext uri="{FF2B5EF4-FFF2-40B4-BE49-F238E27FC236}">
                  <a16:creationId xmlns:a16="http://schemas.microsoft.com/office/drawing/2014/main" id="{F74144A6-2275-9C44-B4E3-DE02F15AC209}"/>
                </a:ext>
              </a:extLst>
            </p:cNvPr>
            <p:cNvPicPr>
              <a:picLocks noChangeAspect="1"/>
            </p:cNvPicPr>
            <p:nvPr/>
          </p:nvPicPr>
          <p:blipFill rotWithShape="1">
            <a:blip r:embed="rId4"/>
            <a:srcRect b="55245"/>
            <a:stretch/>
          </p:blipFill>
          <p:spPr>
            <a:xfrm>
              <a:off x="1284157" y="903778"/>
              <a:ext cx="4552183" cy="1677208"/>
            </a:xfrm>
            <a:prstGeom prst="rect">
              <a:avLst/>
            </a:prstGeom>
          </p:spPr>
        </p:pic>
        <p:cxnSp>
          <p:nvCxnSpPr>
            <p:cNvPr id="10" name="Straight Connector 9">
              <a:extLst>
                <a:ext uri="{FF2B5EF4-FFF2-40B4-BE49-F238E27FC236}">
                  <a16:creationId xmlns:a16="http://schemas.microsoft.com/office/drawing/2014/main" id="{E2283A2B-29EA-3E4F-B662-B31EA54CAAD3}"/>
                </a:ext>
              </a:extLst>
            </p:cNvPr>
            <p:cNvCxnSpPr>
              <a:cxnSpLocks/>
            </p:cNvCxnSpPr>
            <p:nvPr/>
          </p:nvCxnSpPr>
          <p:spPr>
            <a:xfrm flipH="1">
              <a:off x="1747340" y="963107"/>
              <a:ext cx="1512" cy="1617879"/>
            </a:xfrm>
            <a:prstGeom prst="line">
              <a:avLst/>
            </a:prstGeom>
          </p:spPr>
          <p:style>
            <a:lnRef idx="2">
              <a:schemeClr val="accent6"/>
            </a:lnRef>
            <a:fillRef idx="0">
              <a:schemeClr val="accent6"/>
            </a:fillRef>
            <a:effectRef idx="1">
              <a:schemeClr val="accent6"/>
            </a:effectRef>
            <a:fontRef idx="minor">
              <a:schemeClr val="tx1"/>
            </a:fontRef>
          </p:style>
        </p:cxnSp>
      </p:grpSp>
      <p:sp>
        <p:nvSpPr>
          <p:cNvPr id="3" name="block1">
            <a:extLst>
              <a:ext uri="{FF2B5EF4-FFF2-40B4-BE49-F238E27FC236}">
                <a16:creationId xmlns:a16="http://schemas.microsoft.com/office/drawing/2014/main" id="{62F30F07-3F55-C749-8930-44DD8523C70C}"/>
              </a:ext>
            </a:extLst>
          </p:cNvPr>
          <p:cNvSpPr/>
          <p:nvPr/>
        </p:nvSpPr>
        <p:spPr>
          <a:xfrm>
            <a:off x="2279459" y="1525509"/>
            <a:ext cx="561712" cy="568638"/>
          </a:xfrm>
          <a:prstGeom prst="rect">
            <a:avLst/>
          </a:prstGeom>
          <a:solidFill>
            <a:schemeClr val="bg1"/>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4" name="block2">
            <a:extLst>
              <a:ext uri="{FF2B5EF4-FFF2-40B4-BE49-F238E27FC236}">
                <a16:creationId xmlns:a16="http://schemas.microsoft.com/office/drawing/2014/main" id="{17D7CCEE-5130-BA40-9F4F-94E38B5B3307}"/>
              </a:ext>
            </a:extLst>
          </p:cNvPr>
          <p:cNvSpPr/>
          <p:nvPr/>
        </p:nvSpPr>
        <p:spPr>
          <a:xfrm>
            <a:off x="2744034" y="1561794"/>
            <a:ext cx="4089000" cy="532353"/>
          </a:xfrm>
          <a:prstGeom prst="rect">
            <a:avLst/>
          </a:prstGeom>
          <a:solidFill>
            <a:schemeClr val="bg1"/>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 name="block3">
            <a:extLst>
              <a:ext uri="{FF2B5EF4-FFF2-40B4-BE49-F238E27FC236}">
                <a16:creationId xmlns:a16="http://schemas.microsoft.com/office/drawing/2014/main" id="{C45DCED8-BBF3-DB43-BC73-D1F162BC7FD8}"/>
              </a:ext>
            </a:extLst>
          </p:cNvPr>
          <p:cNvSpPr/>
          <p:nvPr/>
        </p:nvSpPr>
        <p:spPr>
          <a:xfrm>
            <a:off x="2296631" y="2101404"/>
            <a:ext cx="4521889" cy="401236"/>
          </a:xfrm>
          <a:prstGeom prst="rect">
            <a:avLst/>
          </a:prstGeom>
          <a:solidFill>
            <a:schemeClr val="bg1"/>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block4">
            <a:extLst>
              <a:ext uri="{FF2B5EF4-FFF2-40B4-BE49-F238E27FC236}">
                <a16:creationId xmlns:a16="http://schemas.microsoft.com/office/drawing/2014/main" id="{A57273EC-B11F-6A4F-A0D7-CC041351D59B}"/>
              </a:ext>
            </a:extLst>
          </p:cNvPr>
          <p:cNvSpPr/>
          <p:nvPr/>
        </p:nvSpPr>
        <p:spPr>
          <a:xfrm>
            <a:off x="2296631" y="2497964"/>
            <a:ext cx="4521889" cy="1987676"/>
          </a:xfrm>
          <a:prstGeom prst="rect">
            <a:avLst/>
          </a:prstGeom>
          <a:solidFill>
            <a:schemeClr val="bg1"/>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7136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17" grpId="0" animBg="1"/>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A6325-7A3A-DE47-98A7-DAF136F07E79}"/>
              </a:ext>
            </a:extLst>
          </p:cNvPr>
          <p:cNvSpPr>
            <a:spLocks noGrp="1"/>
          </p:cNvSpPr>
          <p:nvPr>
            <p:ph type="title"/>
          </p:nvPr>
        </p:nvSpPr>
        <p:spPr/>
        <p:txBody>
          <a:bodyPr/>
          <a:lstStyle/>
          <a:p>
            <a:r>
              <a:rPr lang="en-US"/>
              <a:t>Representations of Probability Distributions</a:t>
            </a:r>
          </a:p>
        </p:txBody>
      </p:sp>
      <p:sp>
        <p:nvSpPr>
          <p:cNvPr id="3" name="Content Placeholder 2">
            <a:extLst>
              <a:ext uri="{FF2B5EF4-FFF2-40B4-BE49-F238E27FC236}">
                <a16:creationId xmlns:a16="http://schemas.microsoft.com/office/drawing/2014/main" id="{9CA50C23-E0AD-AD41-ABE2-CD341854B968}"/>
              </a:ext>
            </a:extLst>
          </p:cNvPr>
          <p:cNvSpPr>
            <a:spLocks noGrp="1"/>
          </p:cNvSpPr>
          <p:nvPr>
            <p:ph sz="quarter" idx="10"/>
          </p:nvPr>
        </p:nvSpPr>
        <p:spPr>
          <a:xfrm>
            <a:off x="955677" y="908685"/>
            <a:ext cx="7700963" cy="4043928"/>
          </a:xfrm>
        </p:spPr>
        <p:txBody>
          <a:bodyPr>
            <a:normAutofit/>
          </a:bodyPr>
          <a:lstStyle/>
          <a:p>
            <a:pPr marL="0" indent="0"/>
            <a:r>
              <a:rPr lang="en-US" b="1"/>
              <a:t>Implicit models</a:t>
            </a:r>
            <a:r>
              <a:rPr lang="en-US"/>
              <a:t>: directly represent the sampling process</a:t>
            </a:r>
          </a:p>
          <a:p>
            <a:pPr marL="0" indent="0"/>
            <a:endParaRPr lang="en-US"/>
          </a:p>
          <a:p>
            <a:pPr marL="0" indent="0"/>
            <a:endParaRPr lang="en-US"/>
          </a:p>
          <a:p>
            <a:pPr marL="0" indent="0"/>
            <a:endParaRPr lang="en-US"/>
          </a:p>
          <a:p>
            <a:pPr marL="0" indent="0"/>
            <a:endParaRPr lang="en-US"/>
          </a:p>
          <a:p>
            <a:pPr marL="0" indent="0"/>
            <a:endParaRPr lang="en-US"/>
          </a:p>
          <a:p>
            <a:pPr marL="0" indent="0"/>
            <a:endParaRPr lang="en-US"/>
          </a:p>
          <a:p>
            <a:pPr marL="0" indent="0"/>
            <a:endParaRPr lang="en-US"/>
          </a:p>
          <a:p>
            <a:pPr marL="0" indent="0"/>
            <a:endParaRPr lang="en-US" sz="900"/>
          </a:p>
          <a:p>
            <a:pPr marL="0" indent="0"/>
            <a:endParaRPr lang="en-US" sz="900"/>
          </a:p>
          <a:p>
            <a:pPr marL="0" indent="0"/>
            <a:endParaRPr lang="en-US" sz="900"/>
          </a:p>
          <a:p>
            <a:pPr marL="0" indent="0"/>
            <a:endParaRPr lang="en-US" b="1"/>
          </a:p>
          <a:p>
            <a:pPr marL="0" indent="0"/>
            <a:r>
              <a:rPr lang="en-US" b="1"/>
              <a:t>Cons</a:t>
            </a:r>
            <a:r>
              <a:rPr lang="en-US"/>
              <a:t>: hard to train, no likelihood, no principled model comparisons</a:t>
            </a:r>
          </a:p>
          <a:p>
            <a:pPr>
              <a:buFont typeface="Arial" panose="020B0604020202020204" pitchFamily="34" charset="0"/>
              <a:buChar char="•"/>
            </a:pPr>
            <a:endParaRPr lang="en-US"/>
          </a:p>
        </p:txBody>
      </p:sp>
      <p:grpSp>
        <p:nvGrpSpPr>
          <p:cNvPr id="6" name="Group 5">
            <a:extLst>
              <a:ext uri="{FF2B5EF4-FFF2-40B4-BE49-F238E27FC236}">
                <a16:creationId xmlns:a16="http://schemas.microsoft.com/office/drawing/2014/main" id="{5FFAE0EA-1E9C-DA43-8BE2-5CE8F8665FAD}"/>
              </a:ext>
            </a:extLst>
          </p:cNvPr>
          <p:cNvGrpSpPr/>
          <p:nvPr/>
        </p:nvGrpSpPr>
        <p:grpSpPr>
          <a:xfrm>
            <a:off x="1029690" y="1206820"/>
            <a:ext cx="7546033" cy="2935224"/>
            <a:chOff x="1213888" y="1101217"/>
            <a:chExt cx="7546033" cy="2935224"/>
          </a:xfrm>
        </p:grpSpPr>
        <p:grpSp>
          <p:nvGrpSpPr>
            <p:cNvPr id="4" name="Group 3">
              <a:extLst>
                <a:ext uri="{FF2B5EF4-FFF2-40B4-BE49-F238E27FC236}">
                  <a16:creationId xmlns:a16="http://schemas.microsoft.com/office/drawing/2014/main" id="{4A69EE5D-E3A6-5C4A-BDB5-1A3E4DC6DD49}"/>
                </a:ext>
              </a:extLst>
            </p:cNvPr>
            <p:cNvGrpSpPr/>
            <p:nvPr/>
          </p:nvGrpSpPr>
          <p:grpSpPr>
            <a:xfrm>
              <a:off x="1326562" y="1101217"/>
              <a:ext cx="7433359" cy="2935224"/>
              <a:chOff x="1353195" y="1321356"/>
              <a:chExt cx="7433359" cy="2935224"/>
            </a:xfrm>
          </p:grpSpPr>
          <p:pic>
            <p:nvPicPr>
              <p:cNvPr id="7" name="Picture 6">
                <a:extLst>
                  <a:ext uri="{FF2B5EF4-FFF2-40B4-BE49-F238E27FC236}">
                    <a16:creationId xmlns:a16="http://schemas.microsoft.com/office/drawing/2014/main" id="{62EC445B-E637-C845-8F8E-364D5BCADA41}"/>
                  </a:ext>
                </a:extLst>
              </p:cNvPr>
              <p:cNvPicPr>
                <a:picLocks noChangeAspect="1"/>
              </p:cNvPicPr>
              <p:nvPr/>
            </p:nvPicPr>
            <p:blipFill>
              <a:blip r:embed="rId3"/>
              <a:stretch>
                <a:fillRect/>
              </a:stretch>
            </p:blipFill>
            <p:spPr>
              <a:xfrm>
                <a:off x="1353195" y="1321356"/>
                <a:ext cx="7433359" cy="2935224"/>
              </a:xfrm>
              <a:prstGeom prst="rect">
                <a:avLst/>
              </a:prstGeom>
            </p:spPr>
          </p:pic>
          <p:sp>
            <p:nvSpPr>
              <p:cNvPr id="5" name="TextBox 4">
                <a:extLst>
                  <a:ext uri="{FF2B5EF4-FFF2-40B4-BE49-F238E27FC236}">
                    <a16:creationId xmlns:a16="http://schemas.microsoft.com/office/drawing/2014/main" id="{E0BADA6A-A976-8846-AF86-B70DA051D348}"/>
                  </a:ext>
                </a:extLst>
              </p:cNvPr>
              <p:cNvSpPr txBox="1"/>
              <p:nvPr/>
            </p:nvSpPr>
            <p:spPr>
              <a:xfrm>
                <a:off x="2909363" y="1781772"/>
                <a:ext cx="599844" cy="369332"/>
              </a:xfrm>
              <a:prstGeom prst="rect">
                <a:avLst/>
              </a:prstGeom>
              <a:noFill/>
            </p:spPr>
            <p:txBody>
              <a:bodyPr wrap="none" rtlCol="0">
                <a:spAutoFit/>
              </a:bodyPr>
              <a:lstStyle/>
              <a:p>
                <a:r>
                  <a:rPr lang="en-US"/>
                  <a:t>GAN</a:t>
                </a:r>
              </a:p>
            </p:txBody>
          </p:sp>
        </p:grpSp>
        <p:pic>
          <p:nvPicPr>
            <p:cNvPr id="10" name="Picture 9">
              <a:extLst>
                <a:ext uri="{FF2B5EF4-FFF2-40B4-BE49-F238E27FC236}">
                  <a16:creationId xmlns:a16="http://schemas.microsoft.com/office/drawing/2014/main" id="{5915472D-EDF7-5249-A210-5DEE7FE39006}"/>
                </a:ext>
              </a:extLst>
            </p:cNvPr>
            <p:cNvPicPr>
              <a:picLocks noChangeAspect="1"/>
            </p:cNvPicPr>
            <p:nvPr/>
          </p:nvPicPr>
          <p:blipFill rotWithShape="1">
            <a:blip r:embed="rId4"/>
            <a:srcRect b="52089"/>
            <a:stretch/>
          </p:blipFill>
          <p:spPr>
            <a:xfrm>
              <a:off x="1213888" y="3442601"/>
              <a:ext cx="1171887" cy="393027"/>
            </a:xfrm>
            <a:prstGeom prst="rect">
              <a:avLst/>
            </a:prstGeom>
          </p:spPr>
        </p:pic>
        <p:pic>
          <p:nvPicPr>
            <p:cNvPr id="11" name="Picture 10">
              <a:extLst>
                <a:ext uri="{FF2B5EF4-FFF2-40B4-BE49-F238E27FC236}">
                  <a16:creationId xmlns:a16="http://schemas.microsoft.com/office/drawing/2014/main" id="{5915472D-EDF7-5249-A210-5DEE7FE39006}"/>
                </a:ext>
              </a:extLst>
            </p:cNvPr>
            <p:cNvPicPr>
              <a:picLocks noChangeAspect="1"/>
            </p:cNvPicPr>
            <p:nvPr/>
          </p:nvPicPr>
          <p:blipFill rotWithShape="1">
            <a:blip r:embed="rId4"/>
            <a:srcRect t="60282"/>
            <a:stretch/>
          </p:blipFill>
          <p:spPr>
            <a:xfrm>
              <a:off x="7294444" y="3505359"/>
              <a:ext cx="1171887" cy="325816"/>
            </a:xfrm>
            <a:prstGeom prst="rect">
              <a:avLst/>
            </a:prstGeom>
          </p:spPr>
        </p:pic>
      </p:grpSp>
    </p:spTree>
    <p:extLst>
      <p:ext uri="{BB962C8B-B14F-4D97-AF65-F5344CB8AC3E}">
        <p14:creationId xmlns:p14="http://schemas.microsoft.com/office/powerpoint/2010/main" val="2550948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3043A-2C99-274F-83AC-FA9D00B623C3}"/>
              </a:ext>
            </a:extLst>
          </p:cNvPr>
          <p:cNvSpPr>
            <a:spLocks noGrp="1"/>
          </p:cNvSpPr>
          <p:nvPr>
            <p:ph type="title"/>
          </p:nvPr>
        </p:nvSpPr>
        <p:spPr/>
        <p:txBody>
          <a:bodyPr/>
          <a:lstStyle/>
          <a:p>
            <a:r>
              <a:rPr lang="en-US"/>
              <a:t>Future Directions</a:t>
            </a:r>
          </a:p>
        </p:txBody>
      </p:sp>
      <p:sp>
        <p:nvSpPr>
          <p:cNvPr id="3" name="Content Placeholder 2">
            <a:extLst>
              <a:ext uri="{FF2B5EF4-FFF2-40B4-BE49-F238E27FC236}">
                <a16:creationId xmlns:a16="http://schemas.microsoft.com/office/drawing/2014/main" id="{1A1BEA11-FE83-0440-8228-15A65800DF5A}"/>
              </a:ext>
            </a:extLst>
          </p:cNvPr>
          <p:cNvSpPr>
            <a:spLocks noGrp="1"/>
          </p:cNvSpPr>
          <p:nvPr>
            <p:ph sz="quarter" idx="10"/>
          </p:nvPr>
        </p:nvSpPr>
        <p:spPr/>
        <p:txBody>
          <a:bodyPr/>
          <a:lstStyle/>
          <a:p>
            <a:pPr marL="285750" indent="-285750">
              <a:buFont typeface="Arial" panose="020B0604020202020204" pitchFamily="34" charset="0"/>
              <a:buChar char="•"/>
            </a:pPr>
            <a:r>
              <a:rPr lang="en-US"/>
              <a:t>How to apply score-based generative modeling to discrete data?</a:t>
            </a:r>
          </a:p>
          <a:p>
            <a:pPr>
              <a:buFont typeface="Arial" panose="020B0604020202020204" pitchFamily="34" charset="0"/>
              <a:buChar char="•"/>
            </a:pPr>
            <a:endParaRPr lang="en-US"/>
          </a:p>
          <a:p>
            <a:pPr>
              <a:buFont typeface="Arial" panose="020B0604020202020204" pitchFamily="34" charset="0"/>
              <a:buChar char="•"/>
            </a:pPr>
            <a:r>
              <a:rPr lang="en-US"/>
              <a:t>Theoretical guidance on how to choose noise levels?</a:t>
            </a:r>
          </a:p>
          <a:p>
            <a:pPr>
              <a:buFont typeface="Arial" panose="020B0604020202020204" pitchFamily="34" charset="0"/>
              <a:buChar char="•"/>
            </a:pPr>
            <a:endParaRPr lang="en-US"/>
          </a:p>
          <a:p>
            <a:pPr>
              <a:buFont typeface="Arial" panose="020B0604020202020204" pitchFamily="34" charset="0"/>
              <a:buChar char="•"/>
            </a:pPr>
            <a:r>
              <a:rPr lang="en-US"/>
              <a:t>Better architecture for higher resolution image generation?</a:t>
            </a:r>
          </a:p>
          <a:p>
            <a:pPr>
              <a:buFont typeface="Arial" panose="020B0604020202020204" pitchFamily="34" charset="0"/>
              <a:buChar char="•"/>
            </a:pPr>
            <a:endParaRPr lang="en-US"/>
          </a:p>
          <a:p>
            <a:pPr>
              <a:buFont typeface="Arial" panose="020B0604020202020204" pitchFamily="34" charset="0"/>
              <a:buChar char="•"/>
            </a:pPr>
            <a:r>
              <a:rPr lang="en-US"/>
              <a:t>Improved score estimation?</a:t>
            </a:r>
          </a:p>
          <a:p>
            <a:pPr>
              <a:buFont typeface="Arial" panose="020B0604020202020204" pitchFamily="34" charset="0"/>
              <a:buChar char="•"/>
            </a:pPr>
            <a:endParaRPr lang="en-US"/>
          </a:p>
          <a:p>
            <a:pPr>
              <a:buFont typeface="Arial" panose="020B0604020202020204" pitchFamily="34" charset="0"/>
              <a:buChar char="•"/>
            </a:pPr>
            <a:endParaRPr lang="en-US"/>
          </a:p>
        </p:txBody>
      </p:sp>
    </p:spTree>
    <p:extLst>
      <p:ext uri="{BB962C8B-B14F-4D97-AF65-F5344CB8AC3E}">
        <p14:creationId xmlns:p14="http://schemas.microsoft.com/office/powerpoint/2010/main" val="3196178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FEB00-B930-854E-9F58-06E0ECCA4DA2}"/>
              </a:ext>
            </a:extLst>
          </p:cNvPr>
          <p:cNvSpPr>
            <a:spLocks noGrp="1"/>
          </p:cNvSpPr>
          <p:nvPr>
            <p:ph type="title"/>
          </p:nvPr>
        </p:nvSpPr>
        <p:spPr/>
        <p:txBody>
          <a:bodyPr/>
          <a:lstStyle/>
          <a:p>
            <a:r>
              <a:rPr lang="en-US"/>
              <a:t>Representations of Probability Distributions</a:t>
            </a:r>
          </a:p>
        </p:txBody>
      </p:sp>
      <p:sp>
        <p:nvSpPr>
          <p:cNvPr id="3" name="Content Placeholder 2">
            <a:extLst>
              <a:ext uri="{FF2B5EF4-FFF2-40B4-BE49-F238E27FC236}">
                <a16:creationId xmlns:a16="http://schemas.microsoft.com/office/drawing/2014/main" id="{4125481F-AE8B-E14E-920E-FA4AFDDD262D}"/>
              </a:ext>
            </a:extLst>
          </p:cNvPr>
          <p:cNvSpPr>
            <a:spLocks noGrp="1"/>
          </p:cNvSpPr>
          <p:nvPr>
            <p:ph sz="quarter" idx="10"/>
          </p:nvPr>
        </p:nvSpPr>
        <p:spPr>
          <a:xfrm>
            <a:off x="955677" y="908684"/>
            <a:ext cx="7700963" cy="4178535"/>
          </a:xfrm>
        </p:spPr>
        <p:txBody>
          <a:bodyPr/>
          <a:lstStyle/>
          <a:p>
            <a:pPr marL="0" indent="0"/>
            <a:r>
              <a:rPr lang="en-US" b="1"/>
              <a:t>Explicit models</a:t>
            </a:r>
            <a:r>
              <a:rPr lang="en-US"/>
              <a:t>: represent a probability density/mass function</a:t>
            </a:r>
          </a:p>
          <a:p>
            <a:pPr marL="0" indent="0"/>
            <a:endParaRPr lang="en-US"/>
          </a:p>
          <a:p>
            <a:pPr marL="0" indent="0"/>
            <a:endParaRPr lang="en-US"/>
          </a:p>
          <a:p>
            <a:pPr marL="0" indent="0"/>
            <a:endParaRPr lang="en-US"/>
          </a:p>
          <a:p>
            <a:pPr marL="0" indent="0"/>
            <a:endParaRPr lang="en-US"/>
          </a:p>
          <a:p>
            <a:pPr marL="0" indent="0"/>
            <a:endParaRPr lang="en-US"/>
          </a:p>
          <a:p>
            <a:pPr marL="0" indent="0"/>
            <a:endParaRPr lang="en-US"/>
          </a:p>
          <a:p>
            <a:pPr marL="0" indent="0"/>
            <a:endParaRPr lang="en-US" sz="900"/>
          </a:p>
          <a:p>
            <a:pPr marL="0" indent="0"/>
            <a:endParaRPr lang="en-US" sz="900"/>
          </a:p>
          <a:p>
            <a:pPr marL="0" indent="0"/>
            <a:endParaRPr lang="en-US" sz="900"/>
          </a:p>
          <a:p>
            <a:pPr marL="0" indent="0"/>
            <a:endParaRPr lang="en-US" sz="900"/>
          </a:p>
          <a:p>
            <a:pPr marL="0" indent="0"/>
            <a:endParaRPr lang="en-US" sz="900"/>
          </a:p>
          <a:p>
            <a:pPr marL="0" indent="0"/>
            <a:endParaRPr lang="en-US" b="1"/>
          </a:p>
          <a:p>
            <a:pPr marL="0" indent="0"/>
            <a:r>
              <a:rPr lang="en-US" b="1"/>
              <a:t>Cons</a:t>
            </a:r>
            <a:r>
              <a:rPr lang="en-US"/>
              <a:t>: need to be normalized </a:t>
            </a:r>
            <a:r>
              <a:rPr lang="en-US">
                <a:sym typeface="Wingdings" panose="05000000000000000000" pitchFamily="2" charset="2"/>
              </a:rPr>
              <a:t></a:t>
            </a:r>
            <a:r>
              <a:rPr lang="en-US"/>
              <a:t> balance expressivity and tractability</a:t>
            </a:r>
          </a:p>
        </p:txBody>
      </p:sp>
      <p:pic>
        <p:nvPicPr>
          <p:cNvPr id="7" name="Picture 6">
            <a:extLst>
              <a:ext uri="{FF2B5EF4-FFF2-40B4-BE49-F238E27FC236}">
                <a16:creationId xmlns:a16="http://schemas.microsoft.com/office/drawing/2014/main" id="{DCC74119-3381-4149-9FD9-25742C10F338}"/>
              </a:ext>
            </a:extLst>
          </p:cNvPr>
          <p:cNvPicPr>
            <a:picLocks noChangeAspect="1"/>
          </p:cNvPicPr>
          <p:nvPr/>
        </p:nvPicPr>
        <p:blipFill>
          <a:blip r:embed="rId3"/>
          <a:stretch>
            <a:fillRect/>
          </a:stretch>
        </p:blipFill>
        <p:spPr>
          <a:xfrm>
            <a:off x="7577269" y="926564"/>
            <a:ext cx="577458" cy="323726"/>
          </a:xfrm>
          <a:prstGeom prst="rect">
            <a:avLst/>
          </a:prstGeom>
        </p:spPr>
      </p:pic>
      <p:grpSp>
        <p:nvGrpSpPr>
          <p:cNvPr id="9" name="Group 8">
            <a:extLst>
              <a:ext uri="{FF2B5EF4-FFF2-40B4-BE49-F238E27FC236}">
                <a16:creationId xmlns:a16="http://schemas.microsoft.com/office/drawing/2014/main" id="{29892B02-A859-C941-A53D-D5E198908F0B}"/>
              </a:ext>
            </a:extLst>
          </p:cNvPr>
          <p:cNvGrpSpPr/>
          <p:nvPr/>
        </p:nvGrpSpPr>
        <p:grpSpPr>
          <a:xfrm>
            <a:off x="424334" y="1500003"/>
            <a:ext cx="8608491" cy="2602218"/>
            <a:chOff x="444654" y="1550804"/>
            <a:chExt cx="8608491" cy="2602218"/>
          </a:xfrm>
        </p:grpSpPr>
        <p:pic>
          <p:nvPicPr>
            <p:cNvPr id="4" name="Picture 3"/>
            <p:cNvPicPr>
              <a:picLocks noChangeAspect="1"/>
            </p:cNvPicPr>
            <p:nvPr/>
          </p:nvPicPr>
          <p:blipFill>
            <a:blip r:embed="rId4"/>
            <a:stretch>
              <a:fillRect/>
            </a:stretch>
          </p:blipFill>
          <p:spPr>
            <a:xfrm>
              <a:off x="2326713" y="1804526"/>
              <a:ext cx="2554875" cy="1437117"/>
            </a:xfrm>
            <a:prstGeom prst="rect">
              <a:avLst/>
            </a:prstGeom>
          </p:spPr>
        </p:pic>
        <p:pic>
          <p:nvPicPr>
            <p:cNvPr id="5" name="Picture 4">
              <a:extLst>
                <a:ext uri="{FF2B5EF4-FFF2-40B4-BE49-F238E27FC236}">
                  <a16:creationId xmlns:a16="http://schemas.microsoft.com/office/drawing/2014/main" id="{388A0C2D-A50F-4F45-B39A-82C3D2CBE7C9}"/>
                </a:ext>
              </a:extLst>
            </p:cNvPr>
            <p:cNvPicPr>
              <a:picLocks noChangeAspect="1"/>
            </p:cNvPicPr>
            <p:nvPr/>
          </p:nvPicPr>
          <p:blipFill rotWithShape="1">
            <a:blip r:embed="rId5"/>
            <a:srcRect b="12731"/>
            <a:stretch/>
          </p:blipFill>
          <p:spPr>
            <a:xfrm>
              <a:off x="4220597" y="1550804"/>
              <a:ext cx="1641747" cy="1942141"/>
            </a:xfrm>
            <a:prstGeom prst="rect">
              <a:avLst/>
            </a:prstGeom>
          </p:spPr>
        </p:pic>
        <p:pic>
          <p:nvPicPr>
            <p:cNvPr id="13" name="Picture 12">
              <a:extLst>
                <a:ext uri="{FF2B5EF4-FFF2-40B4-BE49-F238E27FC236}">
                  <a16:creationId xmlns:a16="http://schemas.microsoft.com/office/drawing/2014/main" id="{D0DD8038-2AC6-474F-9CD5-2BF166E3EAB5}"/>
                </a:ext>
              </a:extLst>
            </p:cNvPr>
            <p:cNvPicPr>
              <a:picLocks noChangeAspect="1"/>
            </p:cNvPicPr>
            <p:nvPr/>
          </p:nvPicPr>
          <p:blipFill>
            <a:blip r:embed="rId6"/>
            <a:stretch>
              <a:fillRect/>
            </a:stretch>
          </p:blipFill>
          <p:spPr>
            <a:xfrm>
              <a:off x="6101394" y="1804526"/>
              <a:ext cx="2951751" cy="1434698"/>
            </a:xfrm>
            <a:prstGeom prst="rect">
              <a:avLst/>
            </a:prstGeom>
          </p:spPr>
        </p:pic>
        <p:pic>
          <p:nvPicPr>
            <p:cNvPr id="6" name="Picture 5"/>
            <p:cNvPicPr>
              <a:picLocks noChangeAspect="1"/>
            </p:cNvPicPr>
            <p:nvPr/>
          </p:nvPicPr>
          <p:blipFill>
            <a:blip r:embed="rId7"/>
            <a:stretch>
              <a:fillRect/>
            </a:stretch>
          </p:blipFill>
          <p:spPr>
            <a:xfrm>
              <a:off x="536277" y="1728457"/>
              <a:ext cx="1792460" cy="1687021"/>
            </a:xfrm>
            <a:prstGeom prst="rect">
              <a:avLst/>
            </a:prstGeom>
          </p:spPr>
        </p:pic>
        <p:sp>
          <p:nvSpPr>
            <p:cNvPr id="8" name="TextBox 7"/>
            <p:cNvSpPr txBox="1"/>
            <p:nvPr/>
          </p:nvSpPr>
          <p:spPr>
            <a:xfrm>
              <a:off x="444654" y="3506691"/>
              <a:ext cx="2121093" cy="646331"/>
            </a:xfrm>
            <a:prstGeom prst="rect">
              <a:avLst/>
            </a:prstGeom>
            <a:noFill/>
          </p:spPr>
          <p:txBody>
            <a:bodyPr wrap="none" rtlCol="0">
              <a:spAutoFit/>
            </a:bodyPr>
            <a:lstStyle/>
            <a:p>
              <a:pPr algn="ctr"/>
              <a:r>
                <a:rPr lang="en-US">
                  <a:latin typeface="Arial" panose="020B0604020202020204" pitchFamily="34" charset="0"/>
                  <a:cs typeface="Arial" panose="020B0604020202020204" pitchFamily="34" charset="0"/>
                </a:rPr>
                <a:t>Bayesian networks</a:t>
              </a:r>
            </a:p>
            <a:p>
              <a:pPr algn="ctr"/>
              <a:r>
                <a:rPr lang="en-US">
                  <a:latin typeface="Arial" panose="020B0604020202020204" pitchFamily="34" charset="0"/>
                  <a:cs typeface="Arial" panose="020B0604020202020204" pitchFamily="34" charset="0"/>
                </a:rPr>
                <a:t>(e.g., VAEs)</a:t>
              </a:r>
            </a:p>
          </p:txBody>
        </p:sp>
        <p:sp>
          <p:nvSpPr>
            <p:cNvPr id="12" name="TextBox 11"/>
            <p:cNvSpPr txBox="1"/>
            <p:nvPr/>
          </p:nvSpPr>
          <p:spPr>
            <a:xfrm>
              <a:off x="2990935" y="3555106"/>
              <a:ext cx="684803" cy="369332"/>
            </a:xfrm>
            <a:prstGeom prst="rect">
              <a:avLst/>
            </a:prstGeom>
            <a:noFill/>
          </p:spPr>
          <p:txBody>
            <a:bodyPr wrap="none" rtlCol="0">
              <a:spAutoFit/>
            </a:bodyPr>
            <a:lstStyle/>
            <a:p>
              <a:r>
                <a:rPr lang="en-US">
                  <a:latin typeface="Arial" panose="020B0604020202020204" pitchFamily="34" charset="0"/>
                  <a:cs typeface="Arial" panose="020B0604020202020204" pitchFamily="34" charset="0"/>
                </a:rPr>
                <a:t>MRF</a:t>
              </a:r>
            </a:p>
          </p:txBody>
        </p:sp>
        <p:sp>
          <p:nvSpPr>
            <p:cNvPr id="16" name="TextBox 15"/>
            <p:cNvSpPr txBox="1"/>
            <p:nvPr/>
          </p:nvSpPr>
          <p:spPr>
            <a:xfrm>
              <a:off x="4377845" y="3506691"/>
              <a:ext cx="1723549" cy="646331"/>
            </a:xfrm>
            <a:prstGeom prst="rect">
              <a:avLst/>
            </a:prstGeom>
            <a:noFill/>
          </p:spPr>
          <p:txBody>
            <a:bodyPr wrap="none" rtlCol="0">
              <a:spAutoFit/>
            </a:bodyPr>
            <a:lstStyle/>
            <a:p>
              <a:pPr algn="ctr"/>
              <a:r>
                <a:rPr lang="en-US">
                  <a:latin typeface="Arial" panose="020B0604020202020204" pitchFamily="34" charset="0"/>
                  <a:cs typeface="Arial" panose="020B0604020202020204" pitchFamily="34" charset="0"/>
                </a:rPr>
                <a:t>Autoregressive</a:t>
              </a:r>
            </a:p>
            <a:p>
              <a:pPr algn="ctr"/>
              <a:r>
                <a:rPr lang="en-US">
                  <a:latin typeface="Arial" panose="020B0604020202020204" pitchFamily="34" charset="0"/>
                  <a:cs typeface="Arial" panose="020B0604020202020204" pitchFamily="34" charset="0"/>
                </a:rPr>
                <a:t>models</a:t>
              </a:r>
            </a:p>
          </p:txBody>
        </p:sp>
        <p:sp>
          <p:nvSpPr>
            <p:cNvPr id="17" name="TextBox 16"/>
            <p:cNvSpPr txBox="1"/>
            <p:nvPr/>
          </p:nvSpPr>
          <p:spPr>
            <a:xfrm>
              <a:off x="7026493" y="3492945"/>
              <a:ext cx="1479892" cy="369332"/>
            </a:xfrm>
            <a:prstGeom prst="rect">
              <a:avLst/>
            </a:prstGeom>
            <a:noFill/>
          </p:spPr>
          <p:txBody>
            <a:bodyPr wrap="none" rtlCol="0">
              <a:spAutoFit/>
            </a:bodyPr>
            <a:lstStyle/>
            <a:p>
              <a:r>
                <a:rPr lang="en-US">
                  <a:latin typeface="Arial" panose="020B0604020202020204" pitchFamily="34" charset="0"/>
                  <a:cs typeface="Arial" panose="020B0604020202020204" pitchFamily="34" charset="0"/>
                </a:rPr>
                <a:t>Flow models</a:t>
              </a:r>
            </a:p>
          </p:txBody>
        </p:sp>
      </p:grpSp>
    </p:spTree>
    <p:extLst>
      <p:ext uri="{BB962C8B-B14F-4D97-AF65-F5344CB8AC3E}">
        <p14:creationId xmlns:p14="http://schemas.microsoft.com/office/powerpoint/2010/main" val="354456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93A7B-EF91-B443-AD18-B8284830CB98}"/>
              </a:ext>
            </a:extLst>
          </p:cNvPr>
          <p:cNvSpPr>
            <a:spLocks noGrp="1"/>
          </p:cNvSpPr>
          <p:nvPr>
            <p:ph type="title"/>
          </p:nvPr>
        </p:nvSpPr>
        <p:spPr/>
        <p:txBody>
          <a:bodyPr/>
          <a:lstStyle/>
          <a:p>
            <a:r>
              <a:rPr lang="en-US"/>
              <a:t>Representation of Probability Distributions</a:t>
            </a:r>
          </a:p>
        </p:txBody>
      </p:sp>
      <p:sp>
        <p:nvSpPr>
          <p:cNvPr id="3" name="Content Placeholder 2">
            <a:extLst>
              <a:ext uri="{FF2B5EF4-FFF2-40B4-BE49-F238E27FC236}">
                <a16:creationId xmlns:a16="http://schemas.microsoft.com/office/drawing/2014/main" id="{1C9E8148-DC15-7340-9D1A-3727BF7CF07C}"/>
              </a:ext>
            </a:extLst>
          </p:cNvPr>
          <p:cNvSpPr>
            <a:spLocks noGrp="1"/>
          </p:cNvSpPr>
          <p:nvPr>
            <p:ph sz="quarter" idx="10"/>
          </p:nvPr>
        </p:nvSpPr>
        <p:spPr/>
        <p:txBody>
          <a:bodyPr/>
          <a:lstStyle/>
          <a:p>
            <a:pPr marL="0" indent="0"/>
            <a:r>
              <a:rPr lang="en-US" b="1"/>
              <a:t>This talk</a:t>
            </a:r>
            <a:r>
              <a:rPr lang="en-US"/>
              <a:t>: The</a:t>
            </a:r>
            <a:r>
              <a:rPr lang="en-US" i="1"/>
              <a:t> </a:t>
            </a:r>
            <a:r>
              <a:rPr lang="en-US"/>
              <a:t>gradient of a probability density w.r.t. the input dimensions</a:t>
            </a:r>
          </a:p>
          <a:p>
            <a:pPr>
              <a:buFont typeface="Arial" panose="020B0604020202020204" pitchFamily="34" charset="0"/>
              <a:buChar char="•"/>
            </a:pPr>
            <a:endParaRPr lang="en-US"/>
          </a:p>
          <a:p>
            <a:pPr>
              <a:buFont typeface="Arial" panose="020B0604020202020204" pitchFamily="34" charset="0"/>
              <a:buChar char="•"/>
            </a:pPr>
            <a:endParaRPr lang="en-US"/>
          </a:p>
          <a:p>
            <a:pPr>
              <a:buFont typeface="Arial" panose="020B0604020202020204" pitchFamily="34" charset="0"/>
              <a:buChar char="•"/>
            </a:pPr>
            <a:endParaRPr lang="en-US"/>
          </a:p>
          <a:p>
            <a:pPr>
              <a:buFont typeface="Arial" panose="020B0604020202020204" pitchFamily="34" charset="0"/>
              <a:buChar char="•"/>
            </a:pPr>
            <a:endParaRPr lang="en-US"/>
          </a:p>
          <a:p>
            <a:pPr>
              <a:buFont typeface="Arial" panose="020B0604020202020204" pitchFamily="34" charset="0"/>
              <a:buChar char="•"/>
            </a:pPr>
            <a:endParaRPr lang="en-US"/>
          </a:p>
          <a:p>
            <a:pPr>
              <a:buFont typeface="Arial" panose="020B0604020202020204" pitchFamily="34" charset="0"/>
              <a:buChar char="•"/>
            </a:pPr>
            <a:endParaRPr lang="en-US"/>
          </a:p>
          <a:p>
            <a:pPr>
              <a:buFont typeface="Arial" panose="020B0604020202020204" pitchFamily="34" charset="0"/>
              <a:buChar char="•"/>
            </a:pPr>
            <a:endParaRPr lang="en-US"/>
          </a:p>
          <a:p>
            <a:pPr>
              <a:buFont typeface="Arial" panose="020B0604020202020204" pitchFamily="34" charset="0"/>
              <a:buChar char="•"/>
            </a:pPr>
            <a:endParaRPr lang="en-US"/>
          </a:p>
        </p:txBody>
      </p:sp>
      <p:pic>
        <p:nvPicPr>
          <p:cNvPr id="4" name="Picture 3">
            <a:extLst>
              <a:ext uri="{FF2B5EF4-FFF2-40B4-BE49-F238E27FC236}">
                <a16:creationId xmlns:a16="http://schemas.microsoft.com/office/drawing/2014/main" id="{1566F98C-F2DA-F848-9A92-850DAF12B7C6}"/>
              </a:ext>
            </a:extLst>
          </p:cNvPr>
          <p:cNvPicPr>
            <a:picLocks noChangeAspect="1"/>
          </p:cNvPicPr>
          <p:nvPr/>
        </p:nvPicPr>
        <p:blipFill>
          <a:blip r:embed="rId3"/>
          <a:stretch>
            <a:fillRect/>
          </a:stretch>
        </p:blipFill>
        <p:spPr>
          <a:xfrm>
            <a:off x="3865076" y="1341383"/>
            <a:ext cx="1314450" cy="284413"/>
          </a:xfrm>
          <a:prstGeom prst="rect">
            <a:avLst/>
          </a:prstGeom>
        </p:spPr>
      </p:pic>
      <p:sp>
        <p:nvSpPr>
          <p:cNvPr id="5" name="Rectangle 4">
            <a:extLst>
              <a:ext uri="{FF2B5EF4-FFF2-40B4-BE49-F238E27FC236}">
                <a16:creationId xmlns:a16="http://schemas.microsoft.com/office/drawing/2014/main" id="{C646DAEE-FDBF-724D-8E10-0D6F17AB88C5}"/>
              </a:ext>
            </a:extLst>
          </p:cNvPr>
          <p:cNvSpPr/>
          <p:nvPr/>
        </p:nvSpPr>
        <p:spPr>
          <a:xfrm>
            <a:off x="5399550" y="1252756"/>
            <a:ext cx="917239" cy="461665"/>
          </a:xfrm>
          <a:prstGeom prst="rect">
            <a:avLst/>
          </a:prstGeom>
          <a:noFill/>
        </p:spPr>
        <p:txBody>
          <a:bodyPr wrap="none" lIns="91440" tIns="45720" rIns="91440" bIns="45720">
            <a:spAutoFit/>
          </a:bodyPr>
          <a:lstStyle/>
          <a:p>
            <a:pPr algn="ctr"/>
            <a:r>
              <a:rPr lang="en-US" sz="2400" b="0" cap="none" spc="0">
                <a:ln w="0"/>
                <a:solidFill>
                  <a:schemeClr val="accent1"/>
                </a:solidFill>
                <a:effectLst>
                  <a:outerShdw blurRad="38100" dist="25400" dir="5400000" algn="ctr" rotWithShape="0">
                    <a:srgbClr val="6E747A">
                      <a:alpha val="43000"/>
                    </a:srgbClr>
                  </a:outerShdw>
                </a:effectLst>
              </a:rPr>
              <a:t>Score</a:t>
            </a:r>
            <a:endParaRPr lang="en-US" sz="5400" b="0" cap="none" spc="0">
              <a:ln w="0"/>
              <a:solidFill>
                <a:schemeClr val="accent1"/>
              </a:solidFill>
              <a:effectLst>
                <a:outerShdw blurRad="38100" dist="25400" dir="5400000" algn="ctr" rotWithShape="0">
                  <a:srgbClr val="6E747A">
                    <a:alpha val="43000"/>
                  </a:srgbClr>
                </a:outerShdw>
              </a:effectLst>
            </a:endParaRPr>
          </a:p>
        </p:txBody>
      </p:sp>
      <p:grpSp>
        <p:nvGrpSpPr>
          <p:cNvPr id="7" name="Group 6">
            <a:extLst>
              <a:ext uri="{FF2B5EF4-FFF2-40B4-BE49-F238E27FC236}">
                <a16:creationId xmlns:a16="http://schemas.microsoft.com/office/drawing/2014/main" id="{214096CD-0292-5445-9926-0019B7ADAF24}"/>
              </a:ext>
            </a:extLst>
          </p:cNvPr>
          <p:cNvGrpSpPr/>
          <p:nvPr/>
        </p:nvGrpSpPr>
        <p:grpSpPr>
          <a:xfrm>
            <a:off x="3229206" y="1803723"/>
            <a:ext cx="2880851" cy="3352053"/>
            <a:chOff x="1848211" y="2532199"/>
            <a:chExt cx="2180091" cy="2536674"/>
          </a:xfrm>
        </p:grpSpPr>
        <p:pic>
          <p:nvPicPr>
            <p:cNvPr id="9" name="Picture 8">
              <a:extLst>
                <a:ext uri="{FF2B5EF4-FFF2-40B4-BE49-F238E27FC236}">
                  <a16:creationId xmlns:a16="http://schemas.microsoft.com/office/drawing/2014/main" id="{F4D224EF-ECA7-4449-88DD-BFE57879F95D}"/>
                </a:ext>
              </a:extLst>
            </p:cNvPr>
            <p:cNvPicPr>
              <a:picLocks noChangeAspect="1"/>
            </p:cNvPicPr>
            <p:nvPr/>
          </p:nvPicPr>
          <p:blipFill>
            <a:blip r:embed="rId4"/>
            <a:stretch>
              <a:fillRect/>
            </a:stretch>
          </p:blipFill>
          <p:spPr>
            <a:xfrm>
              <a:off x="1848211" y="2532199"/>
              <a:ext cx="2180091" cy="2196648"/>
            </a:xfrm>
            <a:prstGeom prst="rect">
              <a:avLst/>
            </a:prstGeom>
          </p:spPr>
        </p:pic>
        <p:sp>
          <p:nvSpPr>
            <p:cNvPr id="6" name="TextBox 5">
              <a:extLst>
                <a:ext uri="{FF2B5EF4-FFF2-40B4-BE49-F238E27FC236}">
                  <a16:creationId xmlns:a16="http://schemas.microsoft.com/office/drawing/2014/main" id="{D81143BB-196D-664C-BD6D-7055F18D5638}"/>
                </a:ext>
              </a:extLst>
            </p:cNvPr>
            <p:cNvSpPr txBox="1"/>
            <p:nvPr/>
          </p:nvSpPr>
          <p:spPr>
            <a:xfrm>
              <a:off x="2223674" y="4699541"/>
              <a:ext cx="1630575" cy="369332"/>
            </a:xfrm>
            <a:prstGeom prst="rect">
              <a:avLst/>
            </a:prstGeom>
            <a:noFill/>
          </p:spPr>
          <p:txBody>
            <a:bodyPr wrap="none" rtlCol="0">
              <a:spAutoFit/>
            </a:bodyPr>
            <a:lstStyle/>
            <a:p>
              <a:r>
                <a:rPr lang="en-US"/>
                <a:t>(pdf and score)</a:t>
              </a:r>
            </a:p>
          </p:txBody>
        </p:sp>
      </p:grpSp>
      <p:sp>
        <p:nvSpPr>
          <p:cNvPr id="12" name="TextBox 11">
            <a:extLst>
              <a:ext uri="{FF2B5EF4-FFF2-40B4-BE49-F238E27FC236}">
                <a16:creationId xmlns:a16="http://schemas.microsoft.com/office/drawing/2014/main" id="{295887E8-83DB-6942-B8B2-B896D4735190}"/>
              </a:ext>
            </a:extLst>
          </p:cNvPr>
          <p:cNvSpPr txBox="1"/>
          <p:nvPr/>
        </p:nvSpPr>
        <p:spPr>
          <a:xfrm>
            <a:off x="1132451" y="1701588"/>
            <a:ext cx="7315634" cy="584775"/>
          </a:xfrm>
          <a:prstGeom prst="rect">
            <a:avLst/>
          </a:prstGeom>
          <a:noFill/>
        </p:spPr>
        <p:txBody>
          <a:bodyPr wrap="square" rtlCol="0">
            <a:spAutoFit/>
          </a:bodyPr>
          <a:lstStyle/>
          <a:p>
            <a:pPr algn="ctr"/>
            <a:r>
              <a:rPr lang="en-US" sz="3200">
                <a:ln w="0"/>
                <a:solidFill>
                  <a:schemeClr val="accent1"/>
                </a:solidFill>
                <a:effectLst>
                  <a:outerShdw blurRad="38100" dist="25400" dir="5400000" algn="ctr" rotWithShape="0">
                    <a:srgbClr val="6E747A">
                      <a:alpha val="43000"/>
                    </a:srgbClr>
                  </a:outerShdw>
                </a:effectLst>
              </a:rPr>
              <a:t>NOT the gradient w.r.t. model parameters</a:t>
            </a:r>
          </a:p>
        </p:txBody>
      </p:sp>
      <p:grpSp>
        <p:nvGrpSpPr>
          <p:cNvPr id="20" name="Group 19">
            <a:extLst>
              <a:ext uri="{FF2B5EF4-FFF2-40B4-BE49-F238E27FC236}">
                <a16:creationId xmlns:a16="http://schemas.microsoft.com/office/drawing/2014/main" id="{6B2233FC-EA29-3D4A-B8C4-D95E78EE40E9}"/>
              </a:ext>
            </a:extLst>
          </p:cNvPr>
          <p:cNvGrpSpPr/>
          <p:nvPr/>
        </p:nvGrpSpPr>
        <p:grpSpPr>
          <a:xfrm>
            <a:off x="1012031" y="1843640"/>
            <a:ext cx="3657600" cy="2822895"/>
            <a:chOff x="1012031" y="1659973"/>
            <a:chExt cx="3657600" cy="2822895"/>
          </a:xfrm>
        </p:grpSpPr>
        <p:pic>
          <p:nvPicPr>
            <p:cNvPr id="10" name="Picture 9">
              <a:extLst>
                <a:ext uri="{FF2B5EF4-FFF2-40B4-BE49-F238E27FC236}">
                  <a16:creationId xmlns:a16="http://schemas.microsoft.com/office/drawing/2014/main" id="{4048108F-D1C1-754B-BDED-DDE85A246384}"/>
                </a:ext>
              </a:extLst>
            </p:cNvPr>
            <p:cNvPicPr>
              <a:picLocks noChangeAspect="1"/>
            </p:cNvPicPr>
            <p:nvPr/>
          </p:nvPicPr>
          <p:blipFill>
            <a:blip r:embed="rId5"/>
            <a:stretch>
              <a:fillRect/>
            </a:stretch>
          </p:blipFill>
          <p:spPr>
            <a:xfrm>
              <a:off x="1012031" y="1939841"/>
              <a:ext cx="3657600" cy="2387600"/>
            </a:xfrm>
            <a:prstGeom prst="rect">
              <a:avLst/>
            </a:prstGeom>
          </p:spPr>
        </p:pic>
        <p:pic>
          <p:nvPicPr>
            <p:cNvPr id="18" name="Picture 17">
              <a:extLst>
                <a:ext uri="{FF2B5EF4-FFF2-40B4-BE49-F238E27FC236}">
                  <a16:creationId xmlns:a16="http://schemas.microsoft.com/office/drawing/2014/main" id="{6B71CE88-AFF4-1743-BC71-CC5F7D5F18D7}"/>
                </a:ext>
              </a:extLst>
            </p:cNvPr>
            <p:cNvPicPr>
              <a:picLocks noChangeAspect="1"/>
            </p:cNvPicPr>
            <p:nvPr/>
          </p:nvPicPr>
          <p:blipFill>
            <a:blip r:embed="rId6"/>
            <a:stretch>
              <a:fillRect/>
            </a:stretch>
          </p:blipFill>
          <p:spPr>
            <a:xfrm>
              <a:off x="2607901" y="1659973"/>
              <a:ext cx="412750" cy="234950"/>
            </a:xfrm>
            <a:prstGeom prst="rect">
              <a:avLst/>
            </a:prstGeom>
          </p:spPr>
        </p:pic>
        <p:pic>
          <p:nvPicPr>
            <p:cNvPr id="19" name="Picture 18">
              <a:extLst>
                <a:ext uri="{FF2B5EF4-FFF2-40B4-BE49-F238E27FC236}">
                  <a16:creationId xmlns:a16="http://schemas.microsoft.com/office/drawing/2014/main" id="{1D061339-38A6-114A-9D0C-B4741C20AB96}"/>
                </a:ext>
              </a:extLst>
            </p:cNvPr>
            <p:cNvPicPr>
              <a:picLocks noChangeAspect="1"/>
            </p:cNvPicPr>
            <p:nvPr/>
          </p:nvPicPr>
          <p:blipFill>
            <a:blip r:embed="rId7"/>
            <a:stretch>
              <a:fillRect/>
            </a:stretch>
          </p:blipFill>
          <p:spPr>
            <a:xfrm>
              <a:off x="2753951" y="4374918"/>
              <a:ext cx="120650" cy="107950"/>
            </a:xfrm>
            <a:prstGeom prst="rect">
              <a:avLst/>
            </a:prstGeom>
          </p:spPr>
        </p:pic>
      </p:grpSp>
      <p:grpSp>
        <p:nvGrpSpPr>
          <p:cNvPr id="23" name="Group 22">
            <a:extLst>
              <a:ext uri="{FF2B5EF4-FFF2-40B4-BE49-F238E27FC236}">
                <a16:creationId xmlns:a16="http://schemas.microsoft.com/office/drawing/2014/main" id="{3189DB15-E108-B14C-A1A4-179837774C3F}"/>
              </a:ext>
            </a:extLst>
          </p:cNvPr>
          <p:cNvGrpSpPr/>
          <p:nvPr/>
        </p:nvGrpSpPr>
        <p:grpSpPr>
          <a:xfrm>
            <a:off x="4937037" y="1871040"/>
            <a:ext cx="3657600" cy="2798784"/>
            <a:chOff x="4937586" y="1684084"/>
            <a:chExt cx="3657600" cy="2798784"/>
          </a:xfrm>
        </p:grpSpPr>
        <p:pic>
          <p:nvPicPr>
            <p:cNvPr id="13" name="Picture 12">
              <a:extLst>
                <a:ext uri="{FF2B5EF4-FFF2-40B4-BE49-F238E27FC236}">
                  <a16:creationId xmlns:a16="http://schemas.microsoft.com/office/drawing/2014/main" id="{7BF53C60-837F-6941-8D96-35699EDB1BD0}"/>
                </a:ext>
              </a:extLst>
            </p:cNvPr>
            <p:cNvPicPr>
              <a:picLocks noChangeAspect="1"/>
            </p:cNvPicPr>
            <p:nvPr/>
          </p:nvPicPr>
          <p:blipFill>
            <a:blip r:embed="rId8"/>
            <a:stretch>
              <a:fillRect/>
            </a:stretch>
          </p:blipFill>
          <p:spPr>
            <a:xfrm>
              <a:off x="4937586" y="1939841"/>
              <a:ext cx="3657600" cy="2362200"/>
            </a:xfrm>
            <a:prstGeom prst="rect">
              <a:avLst/>
            </a:prstGeom>
          </p:spPr>
        </p:pic>
        <p:pic>
          <p:nvPicPr>
            <p:cNvPr id="21" name="Picture 20">
              <a:extLst>
                <a:ext uri="{FF2B5EF4-FFF2-40B4-BE49-F238E27FC236}">
                  <a16:creationId xmlns:a16="http://schemas.microsoft.com/office/drawing/2014/main" id="{E7064F58-CFBB-7841-8E7A-1F66E1372371}"/>
                </a:ext>
              </a:extLst>
            </p:cNvPr>
            <p:cNvPicPr>
              <a:picLocks noChangeAspect="1"/>
            </p:cNvPicPr>
            <p:nvPr/>
          </p:nvPicPr>
          <p:blipFill>
            <a:blip r:embed="rId9"/>
            <a:stretch>
              <a:fillRect/>
            </a:stretch>
          </p:blipFill>
          <p:spPr>
            <a:xfrm>
              <a:off x="6230477" y="1684084"/>
              <a:ext cx="1066802" cy="234950"/>
            </a:xfrm>
            <a:prstGeom prst="rect">
              <a:avLst/>
            </a:prstGeom>
          </p:spPr>
        </p:pic>
        <p:pic>
          <p:nvPicPr>
            <p:cNvPr id="22" name="Picture 21">
              <a:extLst>
                <a:ext uri="{FF2B5EF4-FFF2-40B4-BE49-F238E27FC236}">
                  <a16:creationId xmlns:a16="http://schemas.microsoft.com/office/drawing/2014/main" id="{E2EA8D32-3E79-D647-B7AB-20D6848BA92D}"/>
                </a:ext>
              </a:extLst>
            </p:cNvPr>
            <p:cNvPicPr>
              <a:picLocks noChangeAspect="1"/>
            </p:cNvPicPr>
            <p:nvPr/>
          </p:nvPicPr>
          <p:blipFill>
            <a:blip r:embed="rId7"/>
            <a:stretch>
              <a:fillRect/>
            </a:stretch>
          </p:blipFill>
          <p:spPr>
            <a:xfrm>
              <a:off x="6706061" y="4374918"/>
              <a:ext cx="120650" cy="107950"/>
            </a:xfrm>
            <a:prstGeom prst="rect">
              <a:avLst/>
            </a:prstGeom>
          </p:spPr>
        </p:pic>
      </p:grpSp>
    </p:spTree>
    <p:extLst>
      <p:ext uri="{BB962C8B-B14F-4D97-AF65-F5344CB8AC3E}">
        <p14:creationId xmlns:p14="http://schemas.microsoft.com/office/powerpoint/2010/main" val="1522852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2"/>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7"/>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12"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8B4C6-BC0E-3F49-87AA-BA49BC713C92}"/>
              </a:ext>
            </a:extLst>
          </p:cNvPr>
          <p:cNvSpPr>
            <a:spLocks noGrp="1"/>
          </p:cNvSpPr>
          <p:nvPr>
            <p:ph type="title"/>
          </p:nvPr>
        </p:nvSpPr>
        <p:spPr/>
        <p:txBody>
          <a:bodyPr/>
          <a:lstStyle/>
          <a:p>
            <a:r>
              <a:rPr lang="en-US"/>
              <a:t>Score Estimation</a:t>
            </a:r>
          </a:p>
        </p:txBody>
      </p:sp>
      <p:sp>
        <p:nvSpPr>
          <p:cNvPr id="3" name="Content Placeholder 2">
            <a:extLst>
              <a:ext uri="{FF2B5EF4-FFF2-40B4-BE49-F238E27FC236}">
                <a16:creationId xmlns:a16="http://schemas.microsoft.com/office/drawing/2014/main" id="{D2D21DD0-F35D-7840-8842-9012C479FDE6}"/>
              </a:ext>
            </a:extLst>
          </p:cNvPr>
          <p:cNvSpPr>
            <a:spLocks noGrp="1"/>
          </p:cNvSpPr>
          <p:nvPr>
            <p:ph sz="quarter" idx="10"/>
          </p:nvPr>
        </p:nvSpPr>
        <p:spPr/>
        <p:txBody>
          <a:bodyPr/>
          <a:lstStyle/>
          <a:p>
            <a:pPr>
              <a:buFont typeface="Arial" panose="020B0604020202020204" pitchFamily="34" charset="0"/>
              <a:buChar char="•"/>
            </a:pPr>
            <a:r>
              <a:rPr lang="en-US" b="1"/>
              <a:t>Given: </a:t>
            </a:r>
            <a:r>
              <a:rPr lang="en-US" err="1"/>
              <a:t>i.i.d</a:t>
            </a:r>
            <a:r>
              <a:rPr lang="en-US"/>
              <a:t>. samples</a:t>
            </a:r>
          </a:p>
          <a:p>
            <a:pPr>
              <a:buFont typeface="Arial" panose="020B0604020202020204" pitchFamily="34" charset="0"/>
              <a:buChar char="•"/>
            </a:pPr>
            <a:r>
              <a:rPr lang="en-US" b="1"/>
              <a:t>Task: </a:t>
            </a:r>
            <a:r>
              <a:rPr lang="en-US"/>
              <a:t>Estimating the score</a:t>
            </a:r>
          </a:p>
          <a:p>
            <a:pPr>
              <a:buFont typeface="Arial" panose="020B0604020202020204" pitchFamily="34" charset="0"/>
              <a:buChar char="•"/>
            </a:pPr>
            <a:r>
              <a:rPr lang="en-US" b="1"/>
              <a:t>Score Model: </a:t>
            </a:r>
            <a:r>
              <a:rPr lang="en-US"/>
              <a:t>A trainable vector-valued function </a:t>
            </a:r>
            <a:endParaRPr lang="en-US" b="1"/>
          </a:p>
          <a:p>
            <a:pPr>
              <a:buFont typeface="Arial" panose="020B0604020202020204" pitchFamily="34" charset="0"/>
              <a:buChar char="•"/>
            </a:pPr>
            <a:r>
              <a:rPr lang="en-US" b="1"/>
              <a:t>Objective: </a:t>
            </a:r>
            <a:r>
              <a:rPr lang="en-US"/>
              <a:t>How to compare two vector fields of scores?</a:t>
            </a:r>
          </a:p>
          <a:p>
            <a:pPr>
              <a:buFont typeface="Arial" panose="020B0604020202020204" pitchFamily="34" charset="0"/>
              <a:buChar char="•"/>
            </a:pPr>
            <a:endParaRPr lang="en-US"/>
          </a:p>
          <a:p>
            <a:pPr>
              <a:buFont typeface="Arial" panose="020B0604020202020204" pitchFamily="34" charset="0"/>
              <a:buChar char="•"/>
            </a:pPr>
            <a:endParaRPr lang="en-US"/>
          </a:p>
          <a:p>
            <a:pPr>
              <a:buFont typeface="Arial" panose="020B0604020202020204" pitchFamily="34" charset="0"/>
              <a:buChar char="•"/>
            </a:pPr>
            <a:endParaRPr lang="en-US"/>
          </a:p>
          <a:p>
            <a:pPr>
              <a:buFont typeface="Arial" panose="020B0604020202020204" pitchFamily="34" charset="0"/>
              <a:buChar char="•"/>
            </a:pPr>
            <a:r>
              <a:rPr lang="en-US"/>
              <a:t>Integration by parts</a:t>
            </a:r>
          </a:p>
          <a:p>
            <a:pPr>
              <a:buFont typeface="Arial" panose="020B0604020202020204" pitchFamily="34" charset="0"/>
              <a:buChar char="•"/>
            </a:pPr>
            <a:endParaRPr lang="en-US" b="1"/>
          </a:p>
          <a:p>
            <a:pPr>
              <a:buFont typeface="Arial" panose="020B0604020202020204" pitchFamily="34" charset="0"/>
              <a:buChar char="•"/>
            </a:pPr>
            <a:endParaRPr lang="en-US" b="1"/>
          </a:p>
        </p:txBody>
      </p:sp>
      <p:pic>
        <p:nvPicPr>
          <p:cNvPr id="4" name="Picture 3">
            <a:extLst>
              <a:ext uri="{FF2B5EF4-FFF2-40B4-BE49-F238E27FC236}">
                <a16:creationId xmlns:a16="http://schemas.microsoft.com/office/drawing/2014/main" id="{737D6411-8B1A-9546-83ED-E96D28F43881}"/>
              </a:ext>
            </a:extLst>
          </p:cNvPr>
          <p:cNvPicPr>
            <a:picLocks noChangeAspect="1"/>
          </p:cNvPicPr>
          <p:nvPr/>
        </p:nvPicPr>
        <p:blipFill rotWithShape="1">
          <a:blip r:embed="rId3"/>
          <a:srcRect r="17213"/>
          <a:stretch/>
        </p:blipFill>
        <p:spPr>
          <a:xfrm>
            <a:off x="3559075" y="902485"/>
            <a:ext cx="2437124" cy="352383"/>
          </a:xfrm>
          <a:prstGeom prst="rect">
            <a:avLst/>
          </a:prstGeom>
        </p:spPr>
      </p:pic>
      <p:grpSp>
        <p:nvGrpSpPr>
          <p:cNvPr id="7" name="red_arrows">
            <a:extLst>
              <a:ext uri="{FF2B5EF4-FFF2-40B4-BE49-F238E27FC236}">
                <a16:creationId xmlns:a16="http://schemas.microsoft.com/office/drawing/2014/main" id="{485EDFF3-01D4-624A-A71C-520214990025}"/>
              </a:ext>
            </a:extLst>
          </p:cNvPr>
          <p:cNvGrpSpPr/>
          <p:nvPr/>
        </p:nvGrpSpPr>
        <p:grpSpPr>
          <a:xfrm>
            <a:off x="3317770" y="2402914"/>
            <a:ext cx="1263464" cy="983032"/>
            <a:chOff x="904182" y="3721286"/>
            <a:chExt cx="1263464" cy="983032"/>
          </a:xfrm>
        </p:grpSpPr>
        <p:cxnSp>
          <p:nvCxnSpPr>
            <p:cNvPr id="9" name="Straight Arrow Connector 8">
              <a:extLst>
                <a:ext uri="{FF2B5EF4-FFF2-40B4-BE49-F238E27FC236}">
                  <a16:creationId xmlns:a16="http://schemas.microsoft.com/office/drawing/2014/main" id="{B96177CA-34CA-004D-B6D6-BABABE84AB09}"/>
                </a:ext>
              </a:extLst>
            </p:cNvPr>
            <p:cNvCxnSpPr>
              <a:cxnSpLocks/>
            </p:cNvCxnSpPr>
            <p:nvPr/>
          </p:nvCxnSpPr>
          <p:spPr>
            <a:xfrm flipV="1">
              <a:off x="1287887" y="3831465"/>
              <a:ext cx="276896" cy="17386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0BE84E75-AC41-2E4A-B111-7C8DE12D648E}"/>
                </a:ext>
              </a:extLst>
            </p:cNvPr>
            <p:cNvCxnSpPr>
              <a:cxnSpLocks/>
            </p:cNvCxnSpPr>
            <p:nvPr/>
          </p:nvCxnSpPr>
          <p:spPr>
            <a:xfrm flipV="1">
              <a:off x="1418286" y="4005330"/>
              <a:ext cx="339144" cy="8258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7C01163F-72D0-A740-8296-BAE37D102B23}"/>
                </a:ext>
              </a:extLst>
            </p:cNvPr>
            <p:cNvCxnSpPr>
              <a:cxnSpLocks/>
            </p:cNvCxnSpPr>
            <p:nvPr/>
          </p:nvCxnSpPr>
          <p:spPr>
            <a:xfrm>
              <a:off x="1418286" y="4255340"/>
              <a:ext cx="421784" cy="1186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FD918753-79F8-8143-AC34-F055D9F1469F}"/>
                </a:ext>
              </a:extLst>
            </p:cNvPr>
            <p:cNvCxnSpPr>
              <a:cxnSpLocks/>
            </p:cNvCxnSpPr>
            <p:nvPr/>
          </p:nvCxnSpPr>
          <p:spPr>
            <a:xfrm>
              <a:off x="1406480" y="4399553"/>
              <a:ext cx="350950" cy="13524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C7B62C2A-6F90-E743-A1EF-567973761410}"/>
                </a:ext>
              </a:extLst>
            </p:cNvPr>
            <p:cNvCxnSpPr>
              <a:cxnSpLocks/>
            </p:cNvCxnSpPr>
            <p:nvPr/>
          </p:nvCxnSpPr>
          <p:spPr>
            <a:xfrm flipV="1">
              <a:off x="1629178" y="3721286"/>
              <a:ext cx="267815" cy="12822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389F811F-5C77-E245-BF47-2C7728F321EC}"/>
                </a:ext>
              </a:extLst>
            </p:cNvPr>
            <p:cNvCxnSpPr>
              <a:cxnSpLocks/>
            </p:cNvCxnSpPr>
            <p:nvPr/>
          </p:nvCxnSpPr>
          <p:spPr>
            <a:xfrm flipV="1">
              <a:off x="999154" y="4399553"/>
              <a:ext cx="363849" cy="7041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54E0E650-3290-7D44-B254-D5E233348919}"/>
                </a:ext>
              </a:extLst>
            </p:cNvPr>
            <p:cNvCxnSpPr>
              <a:cxnSpLocks/>
            </p:cNvCxnSpPr>
            <p:nvPr/>
          </p:nvCxnSpPr>
          <p:spPr>
            <a:xfrm flipV="1">
              <a:off x="904182" y="4005330"/>
              <a:ext cx="319310" cy="11018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E8F73079-A9F7-0F42-AD2F-BCDA28AD221E}"/>
                </a:ext>
              </a:extLst>
            </p:cNvPr>
            <p:cNvCxnSpPr>
              <a:cxnSpLocks/>
            </p:cNvCxnSpPr>
            <p:nvPr/>
          </p:nvCxnSpPr>
          <p:spPr>
            <a:xfrm flipV="1">
              <a:off x="991673" y="4152508"/>
              <a:ext cx="276896" cy="17386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779CBC61-3AD1-E94D-85FD-22F7D1D2A4AB}"/>
                </a:ext>
              </a:extLst>
            </p:cNvPr>
            <p:cNvCxnSpPr>
              <a:cxnSpLocks/>
            </p:cNvCxnSpPr>
            <p:nvPr/>
          </p:nvCxnSpPr>
          <p:spPr>
            <a:xfrm>
              <a:off x="1789070" y="4003117"/>
              <a:ext cx="355262" cy="1382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138CE69A-5643-3C4D-ACFF-6B77908AECA3}"/>
                </a:ext>
              </a:extLst>
            </p:cNvPr>
            <p:cNvCxnSpPr>
              <a:cxnSpLocks/>
            </p:cNvCxnSpPr>
            <p:nvPr/>
          </p:nvCxnSpPr>
          <p:spPr>
            <a:xfrm flipV="1">
              <a:off x="1063837" y="4617385"/>
              <a:ext cx="436552" cy="8693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5A59F206-0C4C-E043-8E6E-0371C33F8523}"/>
                </a:ext>
              </a:extLst>
            </p:cNvPr>
            <p:cNvCxnSpPr>
              <a:cxnSpLocks/>
            </p:cNvCxnSpPr>
            <p:nvPr/>
          </p:nvCxnSpPr>
          <p:spPr>
            <a:xfrm flipV="1">
              <a:off x="1890750" y="4116329"/>
              <a:ext cx="276896" cy="17386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FF95C040-E47E-2842-B496-5C3016ADAEC2}"/>
                </a:ext>
              </a:extLst>
            </p:cNvPr>
            <p:cNvCxnSpPr>
              <a:cxnSpLocks/>
            </p:cNvCxnSpPr>
            <p:nvPr/>
          </p:nvCxnSpPr>
          <p:spPr>
            <a:xfrm flipV="1">
              <a:off x="1829864" y="4347146"/>
              <a:ext cx="243884" cy="22094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pic>
        <p:nvPicPr>
          <p:cNvPr id="40" name="Picture 39">
            <a:extLst>
              <a:ext uri="{FF2B5EF4-FFF2-40B4-BE49-F238E27FC236}">
                <a16:creationId xmlns:a16="http://schemas.microsoft.com/office/drawing/2014/main" id="{25ACB565-B8E7-214E-853C-A49463CBA873}"/>
              </a:ext>
            </a:extLst>
          </p:cNvPr>
          <p:cNvPicPr>
            <a:picLocks noChangeAspect="1"/>
          </p:cNvPicPr>
          <p:nvPr/>
        </p:nvPicPr>
        <p:blipFill>
          <a:blip r:embed="rId4"/>
          <a:stretch>
            <a:fillRect/>
          </a:stretch>
        </p:blipFill>
        <p:spPr>
          <a:xfrm>
            <a:off x="6424496" y="1551978"/>
            <a:ext cx="2040782" cy="321022"/>
          </a:xfrm>
          <a:prstGeom prst="rect">
            <a:avLst/>
          </a:prstGeom>
        </p:spPr>
      </p:pic>
      <p:pic>
        <p:nvPicPr>
          <p:cNvPr id="38" name="Picture 37">
            <a:extLst>
              <a:ext uri="{FF2B5EF4-FFF2-40B4-BE49-F238E27FC236}">
                <a16:creationId xmlns:a16="http://schemas.microsoft.com/office/drawing/2014/main" id="{4A247EDF-B06B-9B4E-8CE9-6F04FE31049C}"/>
              </a:ext>
            </a:extLst>
          </p:cNvPr>
          <p:cNvPicPr>
            <a:picLocks noChangeAspect="1"/>
          </p:cNvPicPr>
          <p:nvPr/>
        </p:nvPicPr>
        <p:blipFill>
          <a:blip r:embed="rId5"/>
          <a:stretch>
            <a:fillRect/>
          </a:stretch>
        </p:blipFill>
        <p:spPr>
          <a:xfrm>
            <a:off x="2119241" y="3995343"/>
            <a:ext cx="578080" cy="274217"/>
          </a:xfrm>
          <a:prstGeom prst="rect">
            <a:avLst/>
          </a:prstGeom>
        </p:spPr>
      </p:pic>
      <p:grpSp>
        <p:nvGrpSpPr>
          <p:cNvPr id="106" name="green_arrows">
            <a:extLst>
              <a:ext uri="{FF2B5EF4-FFF2-40B4-BE49-F238E27FC236}">
                <a16:creationId xmlns:a16="http://schemas.microsoft.com/office/drawing/2014/main" id="{A8E509D8-B011-FB4C-A3CE-F928C278611A}"/>
              </a:ext>
            </a:extLst>
          </p:cNvPr>
          <p:cNvGrpSpPr/>
          <p:nvPr/>
        </p:nvGrpSpPr>
        <p:grpSpPr>
          <a:xfrm>
            <a:off x="3350201" y="3672354"/>
            <a:ext cx="1237863" cy="876105"/>
            <a:chOff x="904182" y="3828214"/>
            <a:chExt cx="1237863" cy="876105"/>
          </a:xfrm>
        </p:grpSpPr>
        <p:cxnSp>
          <p:nvCxnSpPr>
            <p:cNvPr id="107" name="Straight Arrow Connector 106">
              <a:extLst>
                <a:ext uri="{FF2B5EF4-FFF2-40B4-BE49-F238E27FC236}">
                  <a16:creationId xmlns:a16="http://schemas.microsoft.com/office/drawing/2014/main" id="{BEC2767C-FD87-6D41-8C35-DDF759A2F59A}"/>
                </a:ext>
              </a:extLst>
            </p:cNvPr>
            <p:cNvCxnSpPr>
              <a:cxnSpLocks/>
            </p:cNvCxnSpPr>
            <p:nvPr/>
          </p:nvCxnSpPr>
          <p:spPr>
            <a:xfrm flipV="1">
              <a:off x="1287887" y="3933602"/>
              <a:ext cx="348204" cy="71729"/>
            </a:xfrm>
            <a:prstGeom prst="straightConnector1">
              <a:avLst/>
            </a:prstGeom>
            <a:ln>
              <a:headEnd type="none" w="med" len="med"/>
              <a:tailEnd type="triangle" w="med" len="med"/>
            </a:ln>
          </p:spPr>
          <p:style>
            <a:lnRef idx="2">
              <a:schemeClr val="accent2"/>
            </a:lnRef>
            <a:fillRef idx="0">
              <a:schemeClr val="accent2"/>
            </a:fillRef>
            <a:effectRef idx="1">
              <a:schemeClr val="accent2"/>
            </a:effectRef>
            <a:fontRef idx="minor">
              <a:schemeClr val="tx1"/>
            </a:fontRef>
          </p:style>
        </p:cxnSp>
        <p:cxnSp>
          <p:nvCxnSpPr>
            <p:cNvPr id="108" name="Straight Arrow Connector 107">
              <a:extLst>
                <a:ext uri="{FF2B5EF4-FFF2-40B4-BE49-F238E27FC236}">
                  <a16:creationId xmlns:a16="http://schemas.microsoft.com/office/drawing/2014/main" id="{10C1DB04-1710-674A-B062-B4F6B552E9B0}"/>
                </a:ext>
              </a:extLst>
            </p:cNvPr>
            <p:cNvCxnSpPr>
              <a:cxnSpLocks/>
            </p:cNvCxnSpPr>
            <p:nvPr/>
          </p:nvCxnSpPr>
          <p:spPr>
            <a:xfrm flipV="1">
              <a:off x="1418286" y="3916943"/>
              <a:ext cx="342512" cy="170971"/>
            </a:xfrm>
            <a:prstGeom prst="straightConnector1">
              <a:avLst/>
            </a:prstGeom>
            <a:ln>
              <a:headEnd type="none" w="med" len="med"/>
              <a:tailEnd type="triangle" w="med" len="med"/>
            </a:ln>
          </p:spPr>
          <p:style>
            <a:lnRef idx="2">
              <a:schemeClr val="accent2"/>
            </a:lnRef>
            <a:fillRef idx="0">
              <a:schemeClr val="accent2"/>
            </a:fillRef>
            <a:effectRef idx="1">
              <a:schemeClr val="accent2"/>
            </a:effectRef>
            <a:fontRef idx="minor">
              <a:schemeClr val="tx1"/>
            </a:fontRef>
          </p:style>
        </p:cxnSp>
        <p:cxnSp>
          <p:nvCxnSpPr>
            <p:cNvPr id="109" name="Straight Arrow Connector 108">
              <a:extLst>
                <a:ext uri="{FF2B5EF4-FFF2-40B4-BE49-F238E27FC236}">
                  <a16:creationId xmlns:a16="http://schemas.microsoft.com/office/drawing/2014/main" id="{4018F311-4718-8A43-B229-BB8F44961301}"/>
                </a:ext>
              </a:extLst>
            </p:cNvPr>
            <p:cNvCxnSpPr>
              <a:cxnSpLocks/>
            </p:cNvCxnSpPr>
            <p:nvPr/>
          </p:nvCxnSpPr>
          <p:spPr>
            <a:xfrm>
              <a:off x="1418286" y="4255340"/>
              <a:ext cx="278681" cy="65945"/>
            </a:xfrm>
            <a:prstGeom prst="straightConnector1">
              <a:avLst/>
            </a:prstGeom>
            <a:ln>
              <a:headEnd type="none" w="med" len="med"/>
              <a:tailEnd type="triangle" w="med" len="med"/>
            </a:ln>
          </p:spPr>
          <p:style>
            <a:lnRef idx="2">
              <a:schemeClr val="accent2"/>
            </a:lnRef>
            <a:fillRef idx="0">
              <a:schemeClr val="accent2"/>
            </a:fillRef>
            <a:effectRef idx="1">
              <a:schemeClr val="accent2"/>
            </a:effectRef>
            <a:fontRef idx="minor">
              <a:schemeClr val="tx1"/>
            </a:fontRef>
          </p:style>
        </p:cxnSp>
        <p:cxnSp>
          <p:nvCxnSpPr>
            <p:cNvPr id="110" name="Straight Arrow Connector 109">
              <a:extLst>
                <a:ext uri="{FF2B5EF4-FFF2-40B4-BE49-F238E27FC236}">
                  <a16:creationId xmlns:a16="http://schemas.microsoft.com/office/drawing/2014/main" id="{A4869E09-3E4D-D34C-AB01-C9E354057F2A}"/>
                </a:ext>
              </a:extLst>
            </p:cNvPr>
            <p:cNvCxnSpPr>
              <a:cxnSpLocks/>
            </p:cNvCxnSpPr>
            <p:nvPr/>
          </p:nvCxnSpPr>
          <p:spPr>
            <a:xfrm flipV="1">
              <a:off x="1406480" y="4375622"/>
              <a:ext cx="290487" cy="23931"/>
            </a:xfrm>
            <a:prstGeom prst="straightConnector1">
              <a:avLst/>
            </a:prstGeom>
            <a:ln>
              <a:headEnd type="none" w="med" len="med"/>
              <a:tailEnd type="triangle" w="med" len="med"/>
            </a:ln>
          </p:spPr>
          <p:style>
            <a:lnRef idx="2">
              <a:schemeClr val="accent2"/>
            </a:lnRef>
            <a:fillRef idx="0">
              <a:schemeClr val="accent2"/>
            </a:fillRef>
            <a:effectRef idx="1">
              <a:schemeClr val="accent2"/>
            </a:effectRef>
            <a:fontRef idx="minor">
              <a:schemeClr val="tx1"/>
            </a:fontRef>
          </p:style>
        </p:cxnSp>
        <p:cxnSp>
          <p:nvCxnSpPr>
            <p:cNvPr id="111" name="Straight Arrow Connector 110">
              <a:extLst>
                <a:ext uri="{FF2B5EF4-FFF2-40B4-BE49-F238E27FC236}">
                  <a16:creationId xmlns:a16="http://schemas.microsoft.com/office/drawing/2014/main" id="{4179477E-CEF0-234E-B11D-02E278522E14}"/>
                </a:ext>
              </a:extLst>
            </p:cNvPr>
            <p:cNvCxnSpPr>
              <a:cxnSpLocks/>
            </p:cNvCxnSpPr>
            <p:nvPr/>
          </p:nvCxnSpPr>
          <p:spPr>
            <a:xfrm flipV="1">
              <a:off x="1629178" y="3828214"/>
              <a:ext cx="329923" cy="21299"/>
            </a:xfrm>
            <a:prstGeom prst="straightConnector1">
              <a:avLst/>
            </a:prstGeom>
            <a:ln>
              <a:headEnd type="none" w="med" len="med"/>
              <a:tailEnd type="triangle" w="med" len="med"/>
            </a:ln>
          </p:spPr>
          <p:style>
            <a:lnRef idx="2">
              <a:schemeClr val="accent2"/>
            </a:lnRef>
            <a:fillRef idx="0">
              <a:schemeClr val="accent2"/>
            </a:fillRef>
            <a:effectRef idx="1">
              <a:schemeClr val="accent2"/>
            </a:effectRef>
            <a:fontRef idx="minor">
              <a:schemeClr val="tx1"/>
            </a:fontRef>
          </p:style>
        </p:cxnSp>
        <p:cxnSp>
          <p:nvCxnSpPr>
            <p:cNvPr id="112" name="Straight Arrow Connector 111">
              <a:extLst>
                <a:ext uri="{FF2B5EF4-FFF2-40B4-BE49-F238E27FC236}">
                  <a16:creationId xmlns:a16="http://schemas.microsoft.com/office/drawing/2014/main" id="{532218A2-B992-2A4C-B870-476CAD399CB9}"/>
                </a:ext>
              </a:extLst>
            </p:cNvPr>
            <p:cNvCxnSpPr>
              <a:cxnSpLocks/>
            </p:cNvCxnSpPr>
            <p:nvPr/>
          </p:nvCxnSpPr>
          <p:spPr>
            <a:xfrm>
              <a:off x="999154" y="4469971"/>
              <a:ext cx="240510" cy="61471"/>
            </a:xfrm>
            <a:prstGeom prst="straightConnector1">
              <a:avLst/>
            </a:prstGeom>
            <a:ln>
              <a:headEnd type="none" w="med" len="med"/>
              <a:tailEnd type="triangle" w="med" len="med"/>
            </a:ln>
          </p:spPr>
          <p:style>
            <a:lnRef idx="2">
              <a:schemeClr val="accent2"/>
            </a:lnRef>
            <a:fillRef idx="0">
              <a:schemeClr val="accent2"/>
            </a:fillRef>
            <a:effectRef idx="1">
              <a:schemeClr val="accent2"/>
            </a:effectRef>
            <a:fontRef idx="minor">
              <a:schemeClr val="tx1"/>
            </a:fontRef>
          </p:style>
        </p:cxnSp>
        <p:cxnSp>
          <p:nvCxnSpPr>
            <p:cNvPr id="113" name="Straight Arrow Connector 112">
              <a:extLst>
                <a:ext uri="{FF2B5EF4-FFF2-40B4-BE49-F238E27FC236}">
                  <a16:creationId xmlns:a16="http://schemas.microsoft.com/office/drawing/2014/main" id="{4872DF8D-E8DE-A04C-BF3B-3DDF115A036F}"/>
                </a:ext>
              </a:extLst>
            </p:cNvPr>
            <p:cNvCxnSpPr>
              <a:cxnSpLocks/>
            </p:cNvCxnSpPr>
            <p:nvPr/>
          </p:nvCxnSpPr>
          <p:spPr>
            <a:xfrm flipV="1">
              <a:off x="904182" y="3953422"/>
              <a:ext cx="166873" cy="162089"/>
            </a:xfrm>
            <a:prstGeom prst="straightConnector1">
              <a:avLst/>
            </a:prstGeom>
            <a:ln>
              <a:headEnd type="none" w="med" len="med"/>
              <a:tailEnd type="triangle" w="med" len="med"/>
            </a:ln>
          </p:spPr>
          <p:style>
            <a:lnRef idx="2">
              <a:schemeClr val="accent2"/>
            </a:lnRef>
            <a:fillRef idx="0">
              <a:schemeClr val="accent2"/>
            </a:fillRef>
            <a:effectRef idx="1">
              <a:schemeClr val="accent2"/>
            </a:effectRef>
            <a:fontRef idx="minor">
              <a:schemeClr val="tx1"/>
            </a:fontRef>
          </p:style>
        </p:cxnSp>
        <p:cxnSp>
          <p:nvCxnSpPr>
            <p:cNvPr id="114" name="Straight Arrow Connector 113">
              <a:extLst>
                <a:ext uri="{FF2B5EF4-FFF2-40B4-BE49-F238E27FC236}">
                  <a16:creationId xmlns:a16="http://schemas.microsoft.com/office/drawing/2014/main" id="{9F48C43C-5542-E442-BE3B-9F3A3A9B645F}"/>
                </a:ext>
              </a:extLst>
            </p:cNvPr>
            <p:cNvCxnSpPr>
              <a:cxnSpLocks/>
            </p:cNvCxnSpPr>
            <p:nvPr/>
          </p:nvCxnSpPr>
          <p:spPr>
            <a:xfrm flipV="1">
              <a:off x="991673" y="4175298"/>
              <a:ext cx="432375" cy="151077"/>
            </a:xfrm>
            <a:prstGeom prst="straightConnector1">
              <a:avLst/>
            </a:prstGeom>
            <a:ln>
              <a:headEnd type="none" w="med" len="med"/>
              <a:tailEnd type="triangle" w="med" len="med"/>
            </a:ln>
          </p:spPr>
          <p:style>
            <a:lnRef idx="2">
              <a:schemeClr val="accent2"/>
            </a:lnRef>
            <a:fillRef idx="0">
              <a:schemeClr val="accent2"/>
            </a:fillRef>
            <a:effectRef idx="1">
              <a:schemeClr val="accent2"/>
            </a:effectRef>
            <a:fontRef idx="minor">
              <a:schemeClr val="tx1"/>
            </a:fontRef>
          </p:style>
        </p:cxnSp>
        <p:cxnSp>
          <p:nvCxnSpPr>
            <p:cNvPr id="115" name="Straight Arrow Connector 114">
              <a:extLst>
                <a:ext uri="{FF2B5EF4-FFF2-40B4-BE49-F238E27FC236}">
                  <a16:creationId xmlns:a16="http://schemas.microsoft.com/office/drawing/2014/main" id="{650056D6-665F-6E48-B4AC-01583BDF1D73}"/>
                </a:ext>
              </a:extLst>
            </p:cNvPr>
            <p:cNvCxnSpPr>
              <a:cxnSpLocks/>
            </p:cNvCxnSpPr>
            <p:nvPr/>
          </p:nvCxnSpPr>
          <p:spPr>
            <a:xfrm flipV="1">
              <a:off x="1789070" y="3928119"/>
              <a:ext cx="326735" cy="74998"/>
            </a:xfrm>
            <a:prstGeom prst="straightConnector1">
              <a:avLst/>
            </a:prstGeom>
            <a:ln>
              <a:headEnd type="none" w="med" len="med"/>
              <a:tailEnd type="triangle" w="med" len="med"/>
            </a:ln>
          </p:spPr>
          <p:style>
            <a:lnRef idx="2">
              <a:schemeClr val="accent2"/>
            </a:lnRef>
            <a:fillRef idx="0">
              <a:schemeClr val="accent2"/>
            </a:fillRef>
            <a:effectRef idx="1">
              <a:schemeClr val="accent2"/>
            </a:effectRef>
            <a:fontRef idx="minor">
              <a:schemeClr val="tx1"/>
            </a:fontRef>
          </p:style>
        </p:cxnSp>
        <p:cxnSp>
          <p:nvCxnSpPr>
            <p:cNvPr id="116" name="Straight Arrow Connector 115">
              <a:extLst>
                <a:ext uri="{FF2B5EF4-FFF2-40B4-BE49-F238E27FC236}">
                  <a16:creationId xmlns:a16="http://schemas.microsoft.com/office/drawing/2014/main" id="{B091DF91-78F5-5544-8DE5-8AFD076695CC}"/>
                </a:ext>
              </a:extLst>
            </p:cNvPr>
            <p:cNvCxnSpPr>
              <a:cxnSpLocks/>
            </p:cNvCxnSpPr>
            <p:nvPr/>
          </p:nvCxnSpPr>
          <p:spPr>
            <a:xfrm flipV="1">
              <a:off x="1063837" y="4564777"/>
              <a:ext cx="252493" cy="139542"/>
            </a:xfrm>
            <a:prstGeom prst="straightConnector1">
              <a:avLst/>
            </a:prstGeom>
            <a:ln>
              <a:headEnd type="none" w="med" len="med"/>
              <a:tailEnd type="triangle" w="med" len="med"/>
            </a:ln>
          </p:spPr>
          <p:style>
            <a:lnRef idx="2">
              <a:schemeClr val="accent2"/>
            </a:lnRef>
            <a:fillRef idx="0">
              <a:schemeClr val="accent2"/>
            </a:fillRef>
            <a:effectRef idx="1">
              <a:schemeClr val="accent2"/>
            </a:effectRef>
            <a:fontRef idx="minor">
              <a:schemeClr val="tx1"/>
            </a:fontRef>
          </p:style>
        </p:cxnSp>
        <p:cxnSp>
          <p:nvCxnSpPr>
            <p:cNvPr id="117" name="Straight Arrow Connector 116">
              <a:extLst>
                <a:ext uri="{FF2B5EF4-FFF2-40B4-BE49-F238E27FC236}">
                  <a16:creationId xmlns:a16="http://schemas.microsoft.com/office/drawing/2014/main" id="{AD5D2976-8BE0-814C-B86B-E4AE3C7A67E1}"/>
                </a:ext>
              </a:extLst>
            </p:cNvPr>
            <p:cNvCxnSpPr>
              <a:cxnSpLocks/>
            </p:cNvCxnSpPr>
            <p:nvPr/>
          </p:nvCxnSpPr>
          <p:spPr>
            <a:xfrm flipV="1">
              <a:off x="1890750" y="4052808"/>
              <a:ext cx="96750" cy="237388"/>
            </a:xfrm>
            <a:prstGeom prst="straightConnector1">
              <a:avLst/>
            </a:prstGeom>
            <a:ln>
              <a:headEnd type="none" w="med" len="med"/>
              <a:tailEnd type="triangle" w="med" len="med"/>
            </a:ln>
          </p:spPr>
          <p:style>
            <a:lnRef idx="2">
              <a:schemeClr val="accent2"/>
            </a:lnRef>
            <a:fillRef idx="0">
              <a:schemeClr val="accent2"/>
            </a:fillRef>
            <a:effectRef idx="1">
              <a:schemeClr val="accent2"/>
            </a:effectRef>
            <a:fontRef idx="minor">
              <a:schemeClr val="tx1"/>
            </a:fontRef>
          </p:style>
        </p:cxnSp>
        <p:cxnSp>
          <p:nvCxnSpPr>
            <p:cNvPr id="118" name="Straight Arrow Connector 117">
              <a:extLst>
                <a:ext uri="{FF2B5EF4-FFF2-40B4-BE49-F238E27FC236}">
                  <a16:creationId xmlns:a16="http://schemas.microsoft.com/office/drawing/2014/main" id="{DA403845-9042-A546-AC50-77C8A80066A4}"/>
                </a:ext>
              </a:extLst>
            </p:cNvPr>
            <p:cNvCxnSpPr>
              <a:cxnSpLocks/>
            </p:cNvCxnSpPr>
            <p:nvPr/>
          </p:nvCxnSpPr>
          <p:spPr>
            <a:xfrm>
              <a:off x="1829864" y="4568095"/>
              <a:ext cx="312181" cy="47958"/>
            </a:xfrm>
            <a:prstGeom prst="straightConnector1">
              <a:avLst/>
            </a:prstGeom>
            <a:ln>
              <a:headEnd type="none" w="med" len="med"/>
              <a:tailEnd type="triangle" w="med" len="med"/>
            </a:ln>
          </p:spPr>
          <p:style>
            <a:lnRef idx="2">
              <a:schemeClr val="accent2"/>
            </a:lnRef>
            <a:fillRef idx="0">
              <a:schemeClr val="accent2"/>
            </a:fillRef>
            <a:effectRef idx="1">
              <a:schemeClr val="accent2"/>
            </a:effectRef>
            <a:fontRef idx="minor">
              <a:schemeClr val="tx1"/>
            </a:fontRef>
          </p:style>
        </p:cxnSp>
      </p:grpSp>
      <p:sp>
        <p:nvSpPr>
          <p:cNvPr id="122" name="Rectangle 121">
            <a:extLst>
              <a:ext uri="{FF2B5EF4-FFF2-40B4-BE49-F238E27FC236}">
                <a16:creationId xmlns:a16="http://schemas.microsoft.com/office/drawing/2014/main" id="{5AA856D6-3EC0-8D4A-8AAD-A8DF98AB2371}"/>
              </a:ext>
            </a:extLst>
          </p:cNvPr>
          <p:cNvSpPr/>
          <p:nvPr/>
        </p:nvSpPr>
        <p:spPr>
          <a:xfrm>
            <a:off x="5842878" y="2968783"/>
            <a:ext cx="3078431" cy="1015663"/>
          </a:xfrm>
          <a:prstGeom prst="rect">
            <a:avLst/>
          </a:prstGeom>
          <a:noFill/>
        </p:spPr>
        <p:txBody>
          <a:bodyPr wrap="square" lIns="91440" tIns="45720" rIns="91440" bIns="45720">
            <a:spAutoFit/>
          </a:bodyPr>
          <a:lstStyle/>
          <a:p>
            <a:pPr algn="ctr"/>
            <a:r>
              <a:rPr lang="en-US" sz="2000">
                <a:ln w="0"/>
                <a:solidFill>
                  <a:schemeClr val="accent1"/>
                </a:solidFill>
                <a:effectLst>
                  <a:outerShdw blurRad="38100" dist="25400" dir="5400000" algn="ctr" rotWithShape="0">
                    <a:srgbClr val="6E747A">
                      <a:alpha val="43000"/>
                    </a:srgbClr>
                  </a:outerShdw>
                </a:effectLst>
              </a:rPr>
              <a:t>Average </a:t>
            </a:r>
          </a:p>
          <a:p>
            <a:pPr algn="ctr"/>
            <a:r>
              <a:rPr lang="en-US" sz="2000">
                <a:ln w="0"/>
                <a:solidFill>
                  <a:schemeClr val="accent1"/>
                </a:solidFill>
                <a:effectLst>
                  <a:outerShdw blurRad="38100" dist="25400" dir="5400000" algn="ctr" rotWithShape="0">
                    <a:srgbClr val="6E747A">
                      <a:alpha val="43000"/>
                    </a:srgbClr>
                  </a:outerShdw>
                </a:effectLst>
              </a:rPr>
              <a:t>Euclidean</a:t>
            </a:r>
            <a:r>
              <a:rPr lang="en-US" sz="2000" b="0" cap="none" spc="0">
                <a:ln w="0"/>
                <a:solidFill>
                  <a:schemeClr val="accent1"/>
                </a:solidFill>
                <a:effectLst>
                  <a:outerShdw blurRad="38100" dist="25400" dir="5400000" algn="ctr" rotWithShape="0">
                    <a:srgbClr val="6E747A">
                      <a:alpha val="43000"/>
                    </a:srgbClr>
                  </a:outerShdw>
                </a:effectLst>
              </a:rPr>
              <a:t> distance </a:t>
            </a:r>
          </a:p>
          <a:p>
            <a:pPr algn="ctr"/>
            <a:r>
              <a:rPr lang="en-US" sz="2000">
                <a:ln w="0"/>
                <a:solidFill>
                  <a:schemeClr val="accent1"/>
                </a:solidFill>
                <a:effectLst>
                  <a:outerShdw blurRad="38100" dist="25400" dir="5400000" algn="ctr" rotWithShape="0">
                    <a:srgbClr val="6E747A">
                      <a:alpha val="43000"/>
                    </a:srgbClr>
                  </a:outerShdw>
                </a:effectLst>
              </a:rPr>
              <a:t>over the space</a:t>
            </a:r>
            <a:endParaRPr lang="en-US" sz="2000" b="0" cap="none" spc="0">
              <a:ln w="0"/>
              <a:solidFill>
                <a:schemeClr val="accent1"/>
              </a:solidFill>
              <a:effectLst>
                <a:outerShdw blurRad="38100" dist="25400" dir="5400000" algn="ctr" rotWithShape="0">
                  <a:srgbClr val="6E747A">
                    <a:alpha val="43000"/>
                  </a:srgbClr>
                </a:outerShdw>
              </a:effectLst>
            </a:endParaRPr>
          </a:p>
        </p:txBody>
      </p:sp>
      <p:pic>
        <p:nvPicPr>
          <p:cNvPr id="88" name="Picture 87">
            <a:extLst>
              <a:ext uri="{FF2B5EF4-FFF2-40B4-BE49-F238E27FC236}">
                <a16:creationId xmlns:a16="http://schemas.microsoft.com/office/drawing/2014/main" id="{4C16AE25-42AC-C94F-9703-E4FB3CA453E1}"/>
              </a:ext>
            </a:extLst>
          </p:cNvPr>
          <p:cNvPicPr>
            <a:picLocks noChangeAspect="1"/>
          </p:cNvPicPr>
          <p:nvPr/>
        </p:nvPicPr>
        <p:blipFill>
          <a:blip r:embed="rId6"/>
          <a:stretch>
            <a:fillRect/>
          </a:stretch>
        </p:blipFill>
        <p:spPr>
          <a:xfrm>
            <a:off x="5983639" y="957013"/>
            <a:ext cx="981944" cy="295382"/>
          </a:xfrm>
          <a:prstGeom prst="rect">
            <a:avLst/>
          </a:prstGeom>
        </p:spPr>
      </p:pic>
      <p:pic>
        <p:nvPicPr>
          <p:cNvPr id="89" name="Picture 88">
            <a:extLst>
              <a:ext uri="{FF2B5EF4-FFF2-40B4-BE49-F238E27FC236}">
                <a16:creationId xmlns:a16="http://schemas.microsoft.com/office/drawing/2014/main" id="{E980C76A-DF4C-774B-A214-2752E4471FCE}"/>
              </a:ext>
            </a:extLst>
          </p:cNvPr>
          <p:cNvPicPr>
            <a:picLocks noChangeAspect="1"/>
          </p:cNvPicPr>
          <p:nvPr/>
        </p:nvPicPr>
        <p:blipFill>
          <a:blip r:embed="rId7"/>
          <a:stretch>
            <a:fillRect/>
          </a:stretch>
        </p:blipFill>
        <p:spPr>
          <a:xfrm>
            <a:off x="4171018" y="1323632"/>
            <a:ext cx="1407106" cy="228346"/>
          </a:xfrm>
          <a:prstGeom prst="rect">
            <a:avLst/>
          </a:prstGeom>
        </p:spPr>
      </p:pic>
      <p:pic>
        <p:nvPicPr>
          <p:cNvPr id="90" name="Picture 89">
            <a:extLst>
              <a:ext uri="{FF2B5EF4-FFF2-40B4-BE49-F238E27FC236}">
                <a16:creationId xmlns:a16="http://schemas.microsoft.com/office/drawing/2014/main" id="{DBCA0914-5254-554B-9578-C535502D9E77}"/>
              </a:ext>
            </a:extLst>
          </p:cNvPr>
          <p:cNvPicPr>
            <a:picLocks noChangeAspect="1"/>
          </p:cNvPicPr>
          <p:nvPr/>
        </p:nvPicPr>
        <p:blipFill>
          <a:blip r:embed="rId7"/>
          <a:stretch>
            <a:fillRect/>
          </a:stretch>
        </p:blipFill>
        <p:spPr>
          <a:xfrm>
            <a:off x="1667482" y="2929901"/>
            <a:ext cx="1407106" cy="228346"/>
          </a:xfrm>
          <a:prstGeom prst="rect">
            <a:avLst/>
          </a:prstGeom>
        </p:spPr>
      </p:pic>
      <p:grpSp>
        <p:nvGrpSpPr>
          <p:cNvPr id="46" name="diffs">
            <a:extLst>
              <a:ext uri="{FF2B5EF4-FFF2-40B4-BE49-F238E27FC236}">
                <a16:creationId xmlns:a16="http://schemas.microsoft.com/office/drawing/2014/main" id="{A2942929-E378-7F46-B505-30CB55D1815C}"/>
              </a:ext>
            </a:extLst>
          </p:cNvPr>
          <p:cNvGrpSpPr/>
          <p:nvPr/>
        </p:nvGrpSpPr>
        <p:grpSpPr>
          <a:xfrm>
            <a:off x="4576719" y="3020843"/>
            <a:ext cx="1107031" cy="899194"/>
            <a:chOff x="5347287" y="2915494"/>
            <a:chExt cx="1107031" cy="899194"/>
          </a:xfrm>
        </p:grpSpPr>
        <p:cxnSp>
          <p:nvCxnSpPr>
            <p:cNvPr id="30" name="Straight Arrow Connector 29">
              <a:extLst>
                <a:ext uri="{FF2B5EF4-FFF2-40B4-BE49-F238E27FC236}">
                  <a16:creationId xmlns:a16="http://schemas.microsoft.com/office/drawing/2014/main" id="{6734739D-4A89-2E44-ADE7-10513EBE792E}"/>
                </a:ext>
              </a:extLst>
            </p:cNvPr>
            <p:cNvCxnSpPr>
              <a:cxnSpLocks/>
            </p:cNvCxnSpPr>
            <p:nvPr/>
          </p:nvCxnSpPr>
          <p:spPr>
            <a:xfrm flipH="1" flipV="1">
              <a:off x="5347287" y="3146051"/>
              <a:ext cx="162228" cy="55608"/>
            </a:xfrm>
            <a:prstGeom prst="straightConnector1">
              <a:avLst/>
            </a:prstGeom>
            <a:ln>
              <a:prstDash val="sysDot"/>
              <a:headEnd type="triangle" w="med" len="med"/>
              <a:tailEnd type="none" w="med" len="med"/>
            </a:ln>
          </p:spPr>
          <p:style>
            <a:lnRef idx="2">
              <a:schemeClr val="accent5"/>
            </a:lnRef>
            <a:fillRef idx="0">
              <a:schemeClr val="accent5"/>
            </a:fillRef>
            <a:effectRef idx="1">
              <a:schemeClr val="accent5"/>
            </a:effectRef>
            <a:fontRef idx="minor">
              <a:schemeClr val="tx1"/>
            </a:fontRef>
          </p:style>
        </p:cxnSp>
        <p:cxnSp>
          <p:nvCxnSpPr>
            <p:cNvPr id="92" name="Straight Arrow Connector 91">
              <a:extLst>
                <a:ext uri="{FF2B5EF4-FFF2-40B4-BE49-F238E27FC236}">
                  <a16:creationId xmlns:a16="http://schemas.microsoft.com/office/drawing/2014/main" id="{FF7DFF82-68E3-CB44-8BB7-997305E82E21}"/>
                </a:ext>
              </a:extLst>
            </p:cNvPr>
            <p:cNvCxnSpPr>
              <a:cxnSpLocks/>
            </p:cNvCxnSpPr>
            <p:nvPr/>
          </p:nvCxnSpPr>
          <p:spPr>
            <a:xfrm flipH="1" flipV="1">
              <a:off x="5841649" y="3028774"/>
              <a:ext cx="72987" cy="87615"/>
            </a:xfrm>
            <a:prstGeom prst="straightConnector1">
              <a:avLst/>
            </a:prstGeom>
            <a:ln>
              <a:prstDash val="sysDot"/>
              <a:headEnd type="none" w="med" len="med"/>
              <a:tailEnd type="triangle" w="med" len="med"/>
            </a:ln>
          </p:spPr>
          <p:style>
            <a:lnRef idx="2">
              <a:schemeClr val="accent5"/>
            </a:lnRef>
            <a:fillRef idx="0">
              <a:schemeClr val="accent5"/>
            </a:fillRef>
            <a:effectRef idx="1">
              <a:schemeClr val="accent5"/>
            </a:effectRef>
            <a:fontRef idx="minor">
              <a:schemeClr val="tx1"/>
            </a:fontRef>
          </p:style>
        </p:cxnSp>
        <p:cxnSp>
          <p:nvCxnSpPr>
            <p:cNvPr id="93" name="Straight Arrow Connector 92">
              <a:extLst>
                <a:ext uri="{FF2B5EF4-FFF2-40B4-BE49-F238E27FC236}">
                  <a16:creationId xmlns:a16="http://schemas.microsoft.com/office/drawing/2014/main" id="{6DF8B741-CD33-7C4D-80F4-B933E6003F89}"/>
                </a:ext>
              </a:extLst>
            </p:cNvPr>
            <p:cNvCxnSpPr>
              <a:cxnSpLocks/>
            </p:cNvCxnSpPr>
            <p:nvPr/>
          </p:nvCxnSpPr>
          <p:spPr>
            <a:xfrm flipH="1" flipV="1">
              <a:off x="5548689" y="3341795"/>
              <a:ext cx="156269" cy="29471"/>
            </a:xfrm>
            <a:prstGeom prst="straightConnector1">
              <a:avLst/>
            </a:prstGeom>
            <a:ln>
              <a:prstDash val="sysDot"/>
              <a:headEnd type="none" w="med" len="med"/>
              <a:tailEnd type="triangle" w="med" len="med"/>
            </a:ln>
          </p:spPr>
          <p:style>
            <a:lnRef idx="2">
              <a:schemeClr val="accent5"/>
            </a:lnRef>
            <a:fillRef idx="0">
              <a:schemeClr val="accent5"/>
            </a:fillRef>
            <a:effectRef idx="1">
              <a:schemeClr val="accent5"/>
            </a:effectRef>
            <a:fontRef idx="minor">
              <a:schemeClr val="tx1"/>
            </a:fontRef>
          </p:style>
        </p:cxnSp>
        <p:cxnSp>
          <p:nvCxnSpPr>
            <p:cNvPr id="94" name="Straight Arrow Connector 93">
              <a:extLst>
                <a:ext uri="{FF2B5EF4-FFF2-40B4-BE49-F238E27FC236}">
                  <a16:creationId xmlns:a16="http://schemas.microsoft.com/office/drawing/2014/main" id="{31083192-3A4F-3342-A243-3C9644BB1854}"/>
                </a:ext>
              </a:extLst>
            </p:cNvPr>
            <p:cNvCxnSpPr>
              <a:cxnSpLocks/>
            </p:cNvCxnSpPr>
            <p:nvPr/>
          </p:nvCxnSpPr>
          <p:spPr>
            <a:xfrm flipH="1" flipV="1">
              <a:off x="6181630" y="2915494"/>
              <a:ext cx="64143" cy="105256"/>
            </a:xfrm>
            <a:prstGeom prst="straightConnector1">
              <a:avLst/>
            </a:prstGeom>
            <a:ln>
              <a:prstDash val="sysDot"/>
              <a:headEnd type="none" w="med" len="med"/>
              <a:tailEnd type="triangle" w="med" len="med"/>
            </a:ln>
          </p:spPr>
          <p:style>
            <a:lnRef idx="2">
              <a:schemeClr val="accent5"/>
            </a:lnRef>
            <a:fillRef idx="0">
              <a:schemeClr val="accent5"/>
            </a:fillRef>
            <a:effectRef idx="1">
              <a:schemeClr val="accent5"/>
            </a:effectRef>
            <a:fontRef idx="minor">
              <a:schemeClr val="tx1"/>
            </a:fontRef>
          </p:style>
        </p:cxnSp>
        <p:cxnSp>
          <p:nvCxnSpPr>
            <p:cNvPr id="95" name="Straight Arrow Connector 94">
              <a:extLst>
                <a:ext uri="{FF2B5EF4-FFF2-40B4-BE49-F238E27FC236}">
                  <a16:creationId xmlns:a16="http://schemas.microsoft.com/office/drawing/2014/main" id="{B00CCEF8-4870-3342-9794-1B336E3F3812}"/>
                </a:ext>
              </a:extLst>
            </p:cNvPr>
            <p:cNvCxnSpPr>
              <a:cxnSpLocks/>
            </p:cNvCxnSpPr>
            <p:nvPr/>
          </p:nvCxnSpPr>
          <p:spPr>
            <a:xfrm flipV="1">
              <a:off x="6045473" y="3107925"/>
              <a:ext cx="0" cy="88819"/>
            </a:xfrm>
            <a:prstGeom prst="straightConnector1">
              <a:avLst/>
            </a:prstGeom>
            <a:ln>
              <a:prstDash val="sysDot"/>
              <a:headEnd type="triangle" w="med" len="med"/>
              <a:tailEnd type="none" w="med" len="med"/>
            </a:ln>
          </p:spPr>
          <p:style>
            <a:lnRef idx="2">
              <a:schemeClr val="accent5"/>
            </a:lnRef>
            <a:fillRef idx="0">
              <a:schemeClr val="accent5"/>
            </a:fillRef>
            <a:effectRef idx="1">
              <a:schemeClr val="accent5"/>
            </a:effectRef>
            <a:fontRef idx="minor">
              <a:schemeClr val="tx1"/>
            </a:fontRef>
          </p:style>
        </p:cxnSp>
        <p:cxnSp>
          <p:nvCxnSpPr>
            <p:cNvPr id="96" name="Straight Arrow Connector 95">
              <a:extLst>
                <a:ext uri="{FF2B5EF4-FFF2-40B4-BE49-F238E27FC236}">
                  <a16:creationId xmlns:a16="http://schemas.microsoft.com/office/drawing/2014/main" id="{50EC0398-C069-D04D-B6AD-992AF91589B4}"/>
                </a:ext>
              </a:extLst>
            </p:cNvPr>
            <p:cNvCxnSpPr>
              <a:cxnSpLocks/>
            </p:cNvCxnSpPr>
            <p:nvPr/>
          </p:nvCxnSpPr>
          <p:spPr>
            <a:xfrm flipH="1" flipV="1">
              <a:off x="6402477" y="3118247"/>
              <a:ext cx="26240" cy="90322"/>
            </a:xfrm>
            <a:prstGeom prst="straightConnector1">
              <a:avLst/>
            </a:prstGeom>
            <a:ln>
              <a:prstDash val="sysDot"/>
              <a:headEnd type="triangle" w="med" len="med"/>
              <a:tailEnd type="none" w="med" len="med"/>
            </a:ln>
          </p:spPr>
          <p:style>
            <a:lnRef idx="2">
              <a:schemeClr val="accent5"/>
            </a:lnRef>
            <a:fillRef idx="0">
              <a:schemeClr val="accent5"/>
            </a:fillRef>
            <a:effectRef idx="1">
              <a:schemeClr val="accent5"/>
            </a:effectRef>
            <a:fontRef idx="minor">
              <a:schemeClr val="tx1"/>
            </a:fontRef>
          </p:style>
        </p:cxnSp>
        <p:cxnSp>
          <p:nvCxnSpPr>
            <p:cNvPr id="97" name="Straight Arrow Connector 96">
              <a:extLst>
                <a:ext uri="{FF2B5EF4-FFF2-40B4-BE49-F238E27FC236}">
                  <a16:creationId xmlns:a16="http://schemas.microsoft.com/office/drawing/2014/main" id="{CEA6647A-9F72-BC4B-95E0-FC8C716C00BE}"/>
                </a:ext>
              </a:extLst>
            </p:cNvPr>
            <p:cNvCxnSpPr>
              <a:cxnSpLocks/>
            </p:cNvCxnSpPr>
            <p:nvPr/>
          </p:nvCxnSpPr>
          <p:spPr>
            <a:xfrm flipV="1">
              <a:off x="5526336" y="3590653"/>
              <a:ext cx="123339" cy="131736"/>
            </a:xfrm>
            <a:prstGeom prst="straightConnector1">
              <a:avLst/>
            </a:prstGeom>
            <a:ln>
              <a:prstDash val="sysDot"/>
              <a:headEnd type="none" w="med" len="med"/>
              <a:tailEnd type="triangle" w="med" len="med"/>
            </a:ln>
          </p:spPr>
          <p:style>
            <a:lnRef idx="2">
              <a:schemeClr val="accent5"/>
            </a:lnRef>
            <a:fillRef idx="0">
              <a:schemeClr val="accent5"/>
            </a:fillRef>
            <a:effectRef idx="1">
              <a:schemeClr val="accent5"/>
            </a:effectRef>
            <a:fontRef idx="minor">
              <a:schemeClr val="tx1"/>
            </a:fontRef>
          </p:style>
        </p:cxnSp>
        <p:cxnSp>
          <p:nvCxnSpPr>
            <p:cNvPr id="98" name="Straight Arrow Connector 97">
              <a:extLst>
                <a:ext uri="{FF2B5EF4-FFF2-40B4-BE49-F238E27FC236}">
                  <a16:creationId xmlns:a16="http://schemas.microsoft.com/office/drawing/2014/main" id="{62022A48-7AF7-D14B-B197-8F0DA9812FE2}"/>
                </a:ext>
              </a:extLst>
            </p:cNvPr>
            <p:cNvCxnSpPr>
              <a:cxnSpLocks/>
            </p:cNvCxnSpPr>
            <p:nvPr/>
          </p:nvCxnSpPr>
          <p:spPr>
            <a:xfrm flipV="1">
              <a:off x="5983639" y="3459795"/>
              <a:ext cx="134316" cy="54996"/>
            </a:xfrm>
            <a:prstGeom prst="straightConnector1">
              <a:avLst/>
            </a:prstGeom>
            <a:ln>
              <a:prstDash val="sysDot"/>
              <a:headEnd type="none" w="med" len="med"/>
              <a:tailEnd type="triangle" w="med" len="med"/>
            </a:ln>
          </p:spPr>
          <p:style>
            <a:lnRef idx="2">
              <a:schemeClr val="accent5"/>
            </a:lnRef>
            <a:fillRef idx="0">
              <a:schemeClr val="accent5"/>
            </a:fillRef>
            <a:effectRef idx="1">
              <a:schemeClr val="accent5"/>
            </a:effectRef>
            <a:fontRef idx="minor">
              <a:schemeClr val="tx1"/>
            </a:fontRef>
          </p:style>
        </p:cxnSp>
        <p:cxnSp>
          <p:nvCxnSpPr>
            <p:cNvPr id="99" name="Straight Arrow Connector 98">
              <a:extLst>
                <a:ext uri="{FF2B5EF4-FFF2-40B4-BE49-F238E27FC236}">
                  <a16:creationId xmlns:a16="http://schemas.microsoft.com/office/drawing/2014/main" id="{D4E67260-53E2-FE47-AC39-29AFBA1AEC2B}"/>
                </a:ext>
              </a:extLst>
            </p:cNvPr>
            <p:cNvCxnSpPr>
              <a:cxnSpLocks/>
            </p:cNvCxnSpPr>
            <p:nvPr/>
          </p:nvCxnSpPr>
          <p:spPr>
            <a:xfrm flipH="1" flipV="1">
              <a:off x="6274236" y="3247882"/>
              <a:ext cx="180082" cy="65685"/>
            </a:xfrm>
            <a:prstGeom prst="straightConnector1">
              <a:avLst/>
            </a:prstGeom>
            <a:ln>
              <a:prstDash val="sysDot"/>
              <a:headEnd type="triangle" w="med" len="med"/>
              <a:tailEnd type="none" w="med" len="med"/>
            </a:ln>
          </p:spPr>
          <p:style>
            <a:lnRef idx="2">
              <a:schemeClr val="accent5"/>
            </a:lnRef>
            <a:fillRef idx="0">
              <a:schemeClr val="accent5"/>
            </a:fillRef>
            <a:effectRef idx="1">
              <a:schemeClr val="accent5"/>
            </a:effectRef>
            <a:fontRef idx="minor">
              <a:schemeClr val="tx1"/>
            </a:fontRef>
          </p:style>
        </p:cxnSp>
        <p:cxnSp>
          <p:nvCxnSpPr>
            <p:cNvPr id="100" name="Straight Arrow Connector 99">
              <a:extLst>
                <a:ext uri="{FF2B5EF4-FFF2-40B4-BE49-F238E27FC236}">
                  <a16:creationId xmlns:a16="http://schemas.microsoft.com/office/drawing/2014/main" id="{C8A7E9CE-DBAA-3E40-8D89-7E6D52222CF3}"/>
                </a:ext>
              </a:extLst>
            </p:cNvPr>
            <p:cNvCxnSpPr>
              <a:cxnSpLocks/>
            </p:cNvCxnSpPr>
            <p:nvPr/>
          </p:nvCxnSpPr>
          <p:spPr>
            <a:xfrm flipH="1" flipV="1">
              <a:off x="5974226" y="3568251"/>
              <a:ext cx="52890" cy="154138"/>
            </a:xfrm>
            <a:prstGeom prst="straightConnector1">
              <a:avLst/>
            </a:prstGeom>
            <a:ln>
              <a:prstDash val="sysDot"/>
              <a:headEnd type="triangle" w="med" len="med"/>
              <a:tailEnd type="none" w="med" len="med"/>
            </a:ln>
          </p:spPr>
          <p:style>
            <a:lnRef idx="2">
              <a:schemeClr val="accent5"/>
            </a:lnRef>
            <a:fillRef idx="0">
              <a:schemeClr val="accent5"/>
            </a:fillRef>
            <a:effectRef idx="1">
              <a:schemeClr val="accent5"/>
            </a:effectRef>
            <a:fontRef idx="minor">
              <a:schemeClr val="tx1"/>
            </a:fontRef>
          </p:style>
        </p:cxnSp>
        <p:cxnSp>
          <p:nvCxnSpPr>
            <p:cNvPr id="101" name="Straight Arrow Connector 100">
              <a:extLst>
                <a:ext uri="{FF2B5EF4-FFF2-40B4-BE49-F238E27FC236}">
                  <a16:creationId xmlns:a16="http://schemas.microsoft.com/office/drawing/2014/main" id="{CF0A6765-D44A-8040-BEFF-1FB8D2DB7152}"/>
                </a:ext>
              </a:extLst>
            </p:cNvPr>
            <p:cNvCxnSpPr>
              <a:cxnSpLocks/>
            </p:cNvCxnSpPr>
            <p:nvPr/>
          </p:nvCxnSpPr>
          <p:spPr>
            <a:xfrm flipH="1" flipV="1">
              <a:off x="5601437" y="3759080"/>
              <a:ext cx="162228" cy="55608"/>
            </a:xfrm>
            <a:prstGeom prst="straightConnector1">
              <a:avLst/>
            </a:prstGeom>
            <a:ln>
              <a:prstDash val="sysDot"/>
              <a:headEnd type="triangle" w="med" len="med"/>
              <a:tailEnd type="none" w="med" len="med"/>
            </a:ln>
          </p:spPr>
          <p:style>
            <a:lnRef idx="2">
              <a:schemeClr val="accent5"/>
            </a:lnRef>
            <a:fillRef idx="0">
              <a:schemeClr val="accent5"/>
            </a:fillRef>
            <a:effectRef idx="1">
              <a:schemeClr val="accent5"/>
            </a:effectRef>
            <a:fontRef idx="minor">
              <a:schemeClr val="tx1"/>
            </a:fontRef>
          </p:style>
        </p:cxnSp>
        <p:cxnSp>
          <p:nvCxnSpPr>
            <p:cNvPr id="102" name="Straight Arrow Connector 101">
              <a:extLst>
                <a:ext uri="{FF2B5EF4-FFF2-40B4-BE49-F238E27FC236}">
                  <a16:creationId xmlns:a16="http://schemas.microsoft.com/office/drawing/2014/main" id="{4BA35C01-A775-C04A-B781-0DEDB79AA788}"/>
                </a:ext>
              </a:extLst>
            </p:cNvPr>
            <p:cNvCxnSpPr>
              <a:cxnSpLocks/>
            </p:cNvCxnSpPr>
            <p:nvPr/>
          </p:nvCxnSpPr>
          <p:spPr>
            <a:xfrm flipH="1" flipV="1">
              <a:off x="6360420" y="3541856"/>
              <a:ext cx="68297" cy="266826"/>
            </a:xfrm>
            <a:prstGeom prst="straightConnector1">
              <a:avLst/>
            </a:prstGeom>
            <a:ln>
              <a:prstDash val="sysDot"/>
              <a:headEnd type="none" w="med" len="med"/>
              <a:tailEnd type="triangle" w="med" len="med"/>
            </a:ln>
          </p:spPr>
          <p:style>
            <a:lnRef idx="2">
              <a:schemeClr val="accent5"/>
            </a:lnRef>
            <a:fillRef idx="0">
              <a:schemeClr val="accent5"/>
            </a:fillRef>
            <a:effectRef idx="1">
              <a:schemeClr val="accent5"/>
            </a:effectRef>
            <a:fontRef idx="minor">
              <a:schemeClr val="tx1"/>
            </a:fontRef>
          </p:style>
        </p:cxnSp>
      </p:grpSp>
      <p:pic>
        <p:nvPicPr>
          <p:cNvPr id="47" name="fisher_div">
            <a:extLst>
              <a:ext uri="{FF2B5EF4-FFF2-40B4-BE49-F238E27FC236}">
                <a16:creationId xmlns:a16="http://schemas.microsoft.com/office/drawing/2014/main" id="{3E892721-A7E9-864B-B635-20D783D05D3E}"/>
              </a:ext>
            </a:extLst>
          </p:cNvPr>
          <p:cNvPicPr>
            <a:picLocks noChangeAspect="1"/>
          </p:cNvPicPr>
          <p:nvPr/>
        </p:nvPicPr>
        <p:blipFill>
          <a:blip r:embed="rId8"/>
          <a:stretch>
            <a:fillRect/>
          </a:stretch>
        </p:blipFill>
        <p:spPr>
          <a:xfrm>
            <a:off x="2550176" y="2401543"/>
            <a:ext cx="3874320" cy="530925"/>
          </a:xfrm>
          <a:prstGeom prst="rect">
            <a:avLst/>
          </a:prstGeom>
        </p:spPr>
      </p:pic>
      <p:sp>
        <p:nvSpPr>
          <p:cNvPr id="119" name="fisher_div_banner">
            <a:extLst>
              <a:ext uri="{FF2B5EF4-FFF2-40B4-BE49-F238E27FC236}">
                <a16:creationId xmlns:a16="http://schemas.microsoft.com/office/drawing/2014/main" id="{E2A5BC52-00F0-9941-B5D1-2D37CFAB5190}"/>
              </a:ext>
            </a:extLst>
          </p:cNvPr>
          <p:cNvSpPr txBox="1"/>
          <p:nvPr/>
        </p:nvSpPr>
        <p:spPr>
          <a:xfrm>
            <a:off x="3477283" y="2874579"/>
            <a:ext cx="2020105" cy="369332"/>
          </a:xfrm>
          <a:prstGeom prst="rect">
            <a:avLst/>
          </a:prstGeom>
          <a:noFill/>
        </p:spPr>
        <p:txBody>
          <a:bodyPr wrap="none" rtlCol="0">
            <a:spAutoFit/>
          </a:bodyPr>
          <a:lstStyle/>
          <a:p>
            <a:r>
              <a:rPr lang="en-US"/>
              <a:t>(Fisher divergence)</a:t>
            </a:r>
          </a:p>
        </p:txBody>
      </p:sp>
      <p:sp>
        <p:nvSpPr>
          <p:cNvPr id="120" name="fisher_div_?">
            <a:extLst>
              <a:ext uri="{FF2B5EF4-FFF2-40B4-BE49-F238E27FC236}">
                <a16:creationId xmlns:a16="http://schemas.microsoft.com/office/drawing/2014/main" id="{1951DCAE-757E-3F4F-9FBD-554673C42ABE}"/>
              </a:ext>
            </a:extLst>
          </p:cNvPr>
          <p:cNvSpPr/>
          <p:nvPr/>
        </p:nvSpPr>
        <p:spPr>
          <a:xfrm>
            <a:off x="4318098" y="2231237"/>
            <a:ext cx="506634" cy="923330"/>
          </a:xfrm>
          <a:prstGeom prst="rect">
            <a:avLst/>
          </a:prstGeom>
          <a:noFill/>
        </p:spPr>
        <p:txBody>
          <a:bodyPr wrap="square" lIns="91440" tIns="45720" rIns="91440" bIns="45720">
            <a:spAutoFit/>
          </a:bodyPr>
          <a:lstStyle/>
          <a:p>
            <a:pPr algn="ctr"/>
            <a:r>
              <a:rPr lang="en-US" sz="5400" b="0" cap="none" spc="0">
                <a:ln w="0"/>
                <a:solidFill>
                  <a:schemeClr val="accent1"/>
                </a:solidFill>
                <a:effectLst>
                  <a:outerShdw blurRad="38100" dist="25400" dir="5400000" algn="ctr" rotWithShape="0">
                    <a:srgbClr val="6E747A">
                      <a:alpha val="43000"/>
                    </a:srgbClr>
                  </a:outerShdw>
                </a:effectLst>
              </a:rPr>
              <a:t>?</a:t>
            </a:r>
            <a:endParaRPr lang="en-US" sz="4000" b="0" cap="none" spc="0">
              <a:ln w="0"/>
              <a:solidFill>
                <a:schemeClr val="accent1"/>
              </a:solidFill>
              <a:effectLst>
                <a:outerShdw blurRad="38100" dist="25400" dir="5400000" algn="ctr" rotWithShape="0">
                  <a:srgbClr val="6E747A">
                    <a:alpha val="43000"/>
                  </a:srgbClr>
                </a:outerShdw>
              </a:effectLst>
            </a:endParaRPr>
          </a:p>
        </p:txBody>
      </p:sp>
      <p:pic>
        <p:nvPicPr>
          <p:cNvPr id="48" name="sm">
            <a:extLst>
              <a:ext uri="{FF2B5EF4-FFF2-40B4-BE49-F238E27FC236}">
                <a16:creationId xmlns:a16="http://schemas.microsoft.com/office/drawing/2014/main" id="{A751A5A0-DEA4-2047-8571-924B4278E220}"/>
              </a:ext>
            </a:extLst>
          </p:cNvPr>
          <p:cNvPicPr>
            <a:picLocks noChangeAspect="1"/>
          </p:cNvPicPr>
          <p:nvPr/>
        </p:nvPicPr>
        <p:blipFill>
          <a:blip r:embed="rId9"/>
          <a:stretch>
            <a:fillRect/>
          </a:stretch>
        </p:blipFill>
        <p:spPr>
          <a:xfrm>
            <a:off x="2627290" y="3655463"/>
            <a:ext cx="3695065" cy="565969"/>
          </a:xfrm>
          <a:prstGeom prst="rect">
            <a:avLst/>
          </a:prstGeom>
        </p:spPr>
      </p:pic>
      <p:sp>
        <p:nvSpPr>
          <p:cNvPr id="123" name="sm_banner">
            <a:extLst>
              <a:ext uri="{FF2B5EF4-FFF2-40B4-BE49-F238E27FC236}">
                <a16:creationId xmlns:a16="http://schemas.microsoft.com/office/drawing/2014/main" id="{F921A9FA-0263-384B-99FC-57A2EE0FFA77}"/>
              </a:ext>
            </a:extLst>
          </p:cNvPr>
          <p:cNvSpPr/>
          <p:nvPr/>
        </p:nvSpPr>
        <p:spPr>
          <a:xfrm>
            <a:off x="6391611" y="3544699"/>
            <a:ext cx="2324674" cy="738664"/>
          </a:xfrm>
          <a:prstGeom prst="rect">
            <a:avLst/>
          </a:prstGeom>
          <a:noFill/>
        </p:spPr>
        <p:txBody>
          <a:bodyPr wrap="square" lIns="91440" tIns="45720" rIns="91440" bIns="45720">
            <a:spAutoFit/>
          </a:bodyPr>
          <a:lstStyle/>
          <a:p>
            <a:pPr algn="ctr"/>
            <a:r>
              <a:rPr lang="en-US" sz="2400" b="0" cap="none" spc="0">
                <a:ln w="0"/>
                <a:solidFill>
                  <a:schemeClr val="accent1"/>
                </a:solidFill>
                <a:effectLst>
                  <a:outerShdw blurRad="38100" dist="25400" dir="5400000" algn="ctr" rotWithShape="0">
                    <a:srgbClr val="6E747A">
                      <a:alpha val="43000"/>
                    </a:srgbClr>
                  </a:outerShdw>
                </a:effectLst>
              </a:rPr>
              <a:t>Score Matching</a:t>
            </a:r>
          </a:p>
          <a:p>
            <a:pPr algn="ctr"/>
            <a:r>
              <a:rPr lang="en-US"/>
              <a:t>Hyvärinen (2005)</a:t>
            </a:r>
            <a:endParaRPr lang="en-US">
              <a:ln w="0"/>
              <a:solidFill>
                <a:schemeClr val="accent1"/>
              </a:solidFill>
              <a:effectLst>
                <a:outerShdw blurRad="38100" dist="25400" dir="5400000" algn="ctr" rotWithShape="0">
                  <a:srgbClr val="6E747A">
                    <a:alpha val="43000"/>
                  </a:srgbClr>
                </a:outerShdw>
              </a:effectLst>
            </a:endParaRPr>
          </a:p>
        </p:txBody>
      </p:sp>
      <p:pic>
        <p:nvPicPr>
          <p:cNvPr id="49" name="sm_estimator">
            <a:extLst>
              <a:ext uri="{FF2B5EF4-FFF2-40B4-BE49-F238E27FC236}">
                <a16:creationId xmlns:a16="http://schemas.microsoft.com/office/drawing/2014/main" id="{1F1D8F9C-26ED-AA47-804B-6CBDD1E0D017}"/>
              </a:ext>
            </a:extLst>
          </p:cNvPr>
          <p:cNvPicPr>
            <a:picLocks noChangeAspect="1"/>
          </p:cNvPicPr>
          <p:nvPr/>
        </p:nvPicPr>
        <p:blipFill>
          <a:blip r:embed="rId10"/>
          <a:stretch>
            <a:fillRect/>
          </a:stretch>
        </p:blipFill>
        <p:spPr>
          <a:xfrm>
            <a:off x="2361356" y="4254767"/>
            <a:ext cx="3901462" cy="637097"/>
          </a:xfrm>
          <a:prstGeom prst="rect">
            <a:avLst/>
          </a:prstGeom>
        </p:spPr>
      </p:pic>
    </p:spTree>
    <p:extLst>
      <p:ext uri="{BB962C8B-B14F-4D97-AF65-F5344CB8AC3E}">
        <p14:creationId xmlns:p14="http://schemas.microsoft.com/office/powerpoint/2010/main" val="1168986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nodeType="clickEffect">
                                  <p:stCondLst>
                                    <p:cond delay="0"/>
                                  </p:stCondLst>
                                  <p:childTnLst>
                                    <p:animMotion origin="layout" path="M -0.0026 0.00371 L 0.1224 0.11791 " pathEditMode="relative" rAng="0" ptsTypes="AA">
                                      <p:cBhvr>
                                        <p:cTn id="38" dur="1000" fill="hold"/>
                                        <p:tgtEl>
                                          <p:spTgt spid="7"/>
                                        </p:tgtEl>
                                        <p:attrNameLst>
                                          <p:attrName>ppt_x</p:attrName>
                                          <p:attrName>ppt_y</p:attrName>
                                        </p:attrNameLst>
                                      </p:cBhvr>
                                      <p:rCtr x="6250" y="5710"/>
                                    </p:animMotion>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nodeType="clickEffect">
                                  <p:stCondLst>
                                    <p:cond delay="0"/>
                                  </p:stCondLst>
                                  <p:childTnLst>
                                    <p:animMotion origin="layout" path="M 0.00017 -0.00247 L 0.11788 -0.10771 " pathEditMode="relative" rAng="0" ptsTypes="AA">
                                      <p:cBhvr>
                                        <p:cTn id="42" dur="1000" fill="hold"/>
                                        <p:tgtEl>
                                          <p:spTgt spid="106"/>
                                        </p:tgtEl>
                                        <p:attrNameLst>
                                          <p:attrName>ppt_x</p:attrName>
                                          <p:attrName>ppt_y</p:attrName>
                                        </p:attrNameLst>
                                      </p:cBhvr>
                                      <p:rCtr x="5885" y="-5278"/>
                                    </p:animMotion>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106"/>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7"/>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2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nodeType="clickEffect">
                                  <p:stCondLst>
                                    <p:cond delay="0"/>
                                  </p:stCondLst>
                                  <p:childTnLst>
                                    <p:set>
                                      <p:cBhvr>
                                        <p:cTn id="60" dur="1" fill="hold">
                                          <p:stCondLst>
                                            <p:cond delay="0"/>
                                          </p:stCondLst>
                                        </p:cTn>
                                        <p:tgtEl>
                                          <p:spTgt spid="46"/>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122"/>
                                        </p:tgtEl>
                                        <p:attrNameLst>
                                          <p:attrName>style.visibility</p:attrName>
                                        </p:attrNameLst>
                                      </p:cBhvr>
                                      <p:to>
                                        <p:strVal val="hidden"/>
                                      </p:to>
                                    </p:set>
                                  </p:childTnLst>
                                </p:cTn>
                              </p:par>
                              <p:par>
                                <p:cTn id="63" presetID="1" presetClass="exit" presetSubtype="0" fill="hold" nodeType="withEffect">
                                  <p:stCondLst>
                                    <p:cond delay="0"/>
                                  </p:stCondLst>
                                  <p:childTnLst>
                                    <p:set>
                                      <p:cBhvr>
                                        <p:cTn id="64" dur="1" fill="hold">
                                          <p:stCondLst>
                                            <p:cond delay="0"/>
                                          </p:stCondLst>
                                        </p:cTn>
                                        <p:tgtEl>
                                          <p:spTgt spid="90"/>
                                        </p:tgtEl>
                                        <p:attrNameLst>
                                          <p:attrName>style.visibility</p:attrName>
                                        </p:attrNameLst>
                                      </p:cBhvr>
                                      <p:to>
                                        <p:strVal val="hidden"/>
                                      </p:to>
                                    </p:set>
                                  </p:childTnLst>
                                </p:cTn>
                              </p:par>
                              <p:par>
                                <p:cTn id="65" presetID="1" presetClass="exit" presetSubtype="0" fill="hold" nodeType="withEffect">
                                  <p:stCondLst>
                                    <p:cond delay="0"/>
                                  </p:stCondLst>
                                  <p:childTnLst>
                                    <p:set>
                                      <p:cBhvr>
                                        <p:cTn id="66" dur="1" fill="hold">
                                          <p:stCondLst>
                                            <p:cond delay="0"/>
                                          </p:stCondLst>
                                        </p:cTn>
                                        <p:tgtEl>
                                          <p:spTgt spid="38"/>
                                        </p:tgtEl>
                                        <p:attrNameLst>
                                          <p:attrName>style.visibility</p:attrName>
                                        </p:attrNameLst>
                                      </p:cBhvr>
                                      <p:to>
                                        <p:strVal val="hidden"/>
                                      </p:to>
                                    </p:set>
                                  </p:childTnLst>
                                </p:cTn>
                              </p:par>
                              <p:par>
                                <p:cTn id="67" presetID="1" presetClass="entr" presetSubtype="0" fill="hold" nodeType="withEffect">
                                  <p:stCondLst>
                                    <p:cond delay="0"/>
                                  </p:stCondLst>
                                  <p:childTnLst>
                                    <p:set>
                                      <p:cBhvr>
                                        <p:cTn id="68" dur="1" fill="hold">
                                          <p:stCondLst>
                                            <p:cond delay="0"/>
                                          </p:stCondLst>
                                        </p:cTn>
                                        <p:tgtEl>
                                          <p:spTgt spid="47"/>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19"/>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20"/>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48"/>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123"/>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p:bldP spid="122" grpId="1"/>
      <p:bldP spid="119" grpId="0"/>
      <p:bldP spid="120" grpId="0"/>
      <p:bldP spid="1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F3C90-AF04-9C46-B9A8-EF29297E2BB9}"/>
              </a:ext>
            </a:extLst>
          </p:cNvPr>
          <p:cNvSpPr>
            <a:spLocks noGrp="1"/>
          </p:cNvSpPr>
          <p:nvPr>
            <p:ph type="title"/>
          </p:nvPr>
        </p:nvSpPr>
        <p:spPr/>
        <p:txBody>
          <a:bodyPr/>
          <a:lstStyle/>
          <a:p>
            <a:r>
              <a:rPr lang="en-US"/>
              <a:t>From Scores to Samples: Langevin Dynamics</a:t>
            </a:r>
          </a:p>
        </p:txBody>
      </p:sp>
      <p:grpSp>
        <p:nvGrpSpPr>
          <p:cNvPr id="24" name="Group 23">
            <a:extLst>
              <a:ext uri="{FF2B5EF4-FFF2-40B4-BE49-F238E27FC236}">
                <a16:creationId xmlns:a16="http://schemas.microsoft.com/office/drawing/2014/main" id="{E51E6E1C-C976-3644-9B60-D51DC963E028}"/>
              </a:ext>
            </a:extLst>
          </p:cNvPr>
          <p:cNvGrpSpPr/>
          <p:nvPr/>
        </p:nvGrpSpPr>
        <p:grpSpPr>
          <a:xfrm>
            <a:off x="725139" y="1009377"/>
            <a:ext cx="2380773" cy="2873358"/>
            <a:chOff x="3558076" y="1168872"/>
            <a:chExt cx="2380773" cy="2873358"/>
          </a:xfrm>
        </p:grpSpPr>
        <p:pic>
          <p:nvPicPr>
            <p:cNvPr id="14" name="Picture 13">
              <a:extLst>
                <a:ext uri="{FF2B5EF4-FFF2-40B4-BE49-F238E27FC236}">
                  <a16:creationId xmlns:a16="http://schemas.microsoft.com/office/drawing/2014/main" id="{FFC0E139-3E6A-894E-9A54-A1CFD3F72CEF}"/>
                </a:ext>
              </a:extLst>
            </p:cNvPr>
            <p:cNvPicPr>
              <a:picLocks noChangeAspect="1"/>
            </p:cNvPicPr>
            <p:nvPr/>
          </p:nvPicPr>
          <p:blipFill rotWithShape="1">
            <a:blip r:embed="rId7"/>
            <a:srcRect l="19947" t="6990" r="19735" b="12381"/>
            <a:stretch/>
          </p:blipFill>
          <p:spPr>
            <a:xfrm>
              <a:off x="3558076" y="1168872"/>
              <a:ext cx="2380773" cy="2386858"/>
            </a:xfrm>
            <a:prstGeom prst="rect">
              <a:avLst/>
            </a:prstGeom>
          </p:spPr>
        </p:pic>
        <p:sp>
          <p:nvSpPr>
            <p:cNvPr id="23" name="TextBox 22">
              <a:extLst>
                <a:ext uri="{FF2B5EF4-FFF2-40B4-BE49-F238E27FC236}">
                  <a16:creationId xmlns:a16="http://schemas.microsoft.com/office/drawing/2014/main" id="{A00BBE20-57D1-0C4D-B2A7-86925E8C116C}"/>
                </a:ext>
              </a:extLst>
            </p:cNvPr>
            <p:cNvSpPr txBox="1"/>
            <p:nvPr/>
          </p:nvSpPr>
          <p:spPr>
            <a:xfrm>
              <a:off x="3892041" y="3672898"/>
              <a:ext cx="184731" cy="369332"/>
            </a:xfrm>
            <a:prstGeom prst="rect">
              <a:avLst/>
            </a:prstGeom>
            <a:noFill/>
          </p:spPr>
          <p:txBody>
            <a:bodyPr wrap="none" rtlCol="0">
              <a:spAutoFit/>
            </a:bodyPr>
            <a:lstStyle/>
            <a:p>
              <a:endParaRPr lang="en-US">
                <a:solidFill>
                  <a:schemeClr val="bg2"/>
                </a:solidFill>
              </a:endParaRPr>
            </a:p>
          </p:txBody>
        </p:sp>
      </p:grpSp>
      <p:pic>
        <p:nvPicPr>
          <p:cNvPr id="28" name="langevin.mp4">
            <a:hlinkClick r:id="" action="ppaction://media"/>
            <a:extLst>
              <a:ext uri="{FF2B5EF4-FFF2-40B4-BE49-F238E27FC236}">
                <a16:creationId xmlns:a16="http://schemas.microsoft.com/office/drawing/2014/main" id="{CCD4A218-3CBE-9446-A11B-169D0332EE1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8"/>
          <a:srcRect l="24463" t="14765" r="21864" b="13673"/>
          <a:stretch/>
        </p:blipFill>
        <p:spPr>
          <a:xfrm>
            <a:off x="6499502" y="983626"/>
            <a:ext cx="2390184" cy="2390184"/>
          </a:xfrm>
          <a:prstGeom prst="rect">
            <a:avLst/>
          </a:prstGeom>
        </p:spPr>
      </p:pic>
      <p:pic>
        <p:nvPicPr>
          <p:cNvPr id="3" name="grad.mp4">
            <a:hlinkClick r:id="" action="ppaction://media"/>
            <a:extLst>
              <a:ext uri="{FF2B5EF4-FFF2-40B4-BE49-F238E27FC236}">
                <a16:creationId xmlns:a16="http://schemas.microsoft.com/office/drawing/2014/main" id="{75F6F7A8-F52F-4044-85DB-22D600773A59}"/>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9"/>
          <a:srcRect l="24420" t="14617" r="21940" b="13481"/>
          <a:stretch/>
        </p:blipFill>
        <p:spPr>
          <a:xfrm>
            <a:off x="3607615" y="1009377"/>
            <a:ext cx="2390184" cy="2402903"/>
          </a:xfrm>
          <a:prstGeom prst="rect">
            <a:avLst/>
          </a:prstGeom>
        </p:spPr>
      </p:pic>
      <p:sp>
        <p:nvSpPr>
          <p:cNvPr id="4" name="TextBox 3">
            <a:extLst>
              <a:ext uri="{FF2B5EF4-FFF2-40B4-BE49-F238E27FC236}">
                <a16:creationId xmlns:a16="http://schemas.microsoft.com/office/drawing/2014/main" id="{F0DE8781-EACB-6740-81A9-7799B1CD2F2F}"/>
              </a:ext>
            </a:extLst>
          </p:cNvPr>
          <p:cNvSpPr txBox="1"/>
          <p:nvPr/>
        </p:nvSpPr>
        <p:spPr>
          <a:xfrm>
            <a:off x="1500988" y="3494304"/>
            <a:ext cx="829073" cy="369332"/>
          </a:xfrm>
          <a:prstGeom prst="rect">
            <a:avLst/>
          </a:prstGeom>
          <a:noFill/>
        </p:spPr>
        <p:txBody>
          <a:bodyPr wrap="none" rtlCol="0">
            <a:spAutoFit/>
          </a:bodyPr>
          <a:lstStyle/>
          <a:p>
            <a:r>
              <a:rPr lang="en-US"/>
              <a:t>Scores</a:t>
            </a:r>
          </a:p>
        </p:txBody>
      </p:sp>
      <p:sp>
        <p:nvSpPr>
          <p:cNvPr id="5" name="TextBox 4">
            <a:extLst>
              <a:ext uri="{FF2B5EF4-FFF2-40B4-BE49-F238E27FC236}">
                <a16:creationId xmlns:a16="http://schemas.microsoft.com/office/drawing/2014/main" id="{623095C1-5C0D-4F48-B8E3-5D4DD718B7F2}"/>
              </a:ext>
            </a:extLst>
          </p:cNvPr>
          <p:cNvSpPr txBox="1"/>
          <p:nvPr/>
        </p:nvSpPr>
        <p:spPr>
          <a:xfrm>
            <a:off x="3872804" y="3494304"/>
            <a:ext cx="1859805" cy="369332"/>
          </a:xfrm>
          <a:prstGeom prst="rect">
            <a:avLst/>
          </a:prstGeom>
          <a:noFill/>
        </p:spPr>
        <p:txBody>
          <a:bodyPr wrap="none" rtlCol="0">
            <a:spAutoFit/>
          </a:bodyPr>
          <a:lstStyle/>
          <a:p>
            <a:r>
              <a:rPr lang="en-US"/>
              <a:t>Follow the scores</a:t>
            </a:r>
          </a:p>
        </p:txBody>
      </p:sp>
      <p:sp>
        <p:nvSpPr>
          <p:cNvPr id="7" name="TextBox 6">
            <a:extLst>
              <a:ext uri="{FF2B5EF4-FFF2-40B4-BE49-F238E27FC236}">
                <a16:creationId xmlns:a16="http://schemas.microsoft.com/office/drawing/2014/main" id="{D7AEC202-165B-C647-BDD6-165569864F53}"/>
              </a:ext>
            </a:extLst>
          </p:cNvPr>
          <p:cNvSpPr txBox="1"/>
          <p:nvPr/>
        </p:nvSpPr>
        <p:spPr>
          <a:xfrm>
            <a:off x="6638856" y="3433375"/>
            <a:ext cx="2111475" cy="646331"/>
          </a:xfrm>
          <a:prstGeom prst="rect">
            <a:avLst/>
          </a:prstGeom>
          <a:noFill/>
        </p:spPr>
        <p:txBody>
          <a:bodyPr wrap="none" rtlCol="0">
            <a:spAutoFit/>
          </a:bodyPr>
          <a:lstStyle/>
          <a:p>
            <a:pPr algn="ctr"/>
            <a:r>
              <a:rPr lang="en-US"/>
              <a:t>Follow noisy scores:</a:t>
            </a:r>
          </a:p>
          <a:p>
            <a:pPr algn="ctr"/>
            <a:r>
              <a:rPr lang="en-US"/>
              <a:t>Langevin dynamics</a:t>
            </a:r>
          </a:p>
        </p:txBody>
      </p:sp>
      <p:grpSp>
        <p:nvGrpSpPr>
          <p:cNvPr id="10" name="Group 9">
            <a:extLst>
              <a:ext uri="{FF2B5EF4-FFF2-40B4-BE49-F238E27FC236}">
                <a16:creationId xmlns:a16="http://schemas.microsoft.com/office/drawing/2014/main" id="{360647C6-6BC2-8C40-AC4A-C5A43C3D9AAE}"/>
              </a:ext>
            </a:extLst>
          </p:cNvPr>
          <p:cNvGrpSpPr/>
          <p:nvPr/>
        </p:nvGrpSpPr>
        <p:grpSpPr>
          <a:xfrm>
            <a:off x="6496371" y="4123727"/>
            <a:ext cx="2563019" cy="660232"/>
            <a:chOff x="6496371" y="4123727"/>
            <a:chExt cx="2563019" cy="660232"/>
          </a:xfrm>
        </p:grpSpPr>
        <p:pic>
          <p:nvPicPr>
            <p:cNvPr id="8" name="Picture 7">
              <a:extLst>
                <a:ext uri="{FF2B5EF4-FFF2-40B4-BE49-F238E27FC236}">
                  <a16:creationId xmlns:a16="http://schemas.microsoft.com/office/drawing/2014/main" id="{D4F3331D-FB3D-AA4E-88A4-FB7B895E1E26}"/>
                </a:ext>
              </a:extLst>
            </p:cNvPr>
            <p:cNvPicPr>
              <a:picLocks noChangeAspect="1"/>
            </p:cNvPicPr>
            <p:nvPr/>
          </p:nvPicPr>
          <p:blipFill>
            <a:blip r:embed="rId10"/>
            <a:stretch>
              <a:fillRect/>
            </a:stretch>
          </p:blipFill>
          <p:spPr>
            <a:xfrm>
              <a:off x="6496371" y="4407895"/>
              <a:ext cx="2563019" cy="376064"/>
            </a:xfrm>
            <a:prstGeom prst="rect">
              <a:avLst/>
            </a:prstGeom>
          </p:spPr>
        </p:pic>
        <p:pic>
          <p:nvPicPr>
            <p:cNvPr id="9" name="Picture 8">
              <a:extLst>
                <a:ext uri="{FF2B5EF4-FFF2-40B4-BE49-F238E27FC236}">
                  <a16:creationId xmlns:a16="http://schemas.microsoft.com/office/drawing/2014/main" id="{08B33645-6154-6643-9FA2-D3C87B51D15A}"/>
                </a:ext>
              </a:extLst>
            </p:cNvPr>
            <p:cNvPicPr>
              <a:picLocks noChangeAspect="1"/>
            </p:cNvPicPr>
            <p:nvPr/>
          </p:nvPicPr>
          <p:blipFill>
            <a:blip r:embed="rId11"/>
            <a:stretch>
              <a:fillRect/>
            </a:stretch>
          </p:blipFill>
          <p:spPr>
            <a:xfrm>
              <a:off x="7237893" y="4123727"/>
              <a:ext cx="1079973" cy="215994"/>
            </a:xfrm>
            <a:prstGeom prst="rect">
              <a:avLst/>
            </a:prstGeom>
          </p:spPr>
        </p:pic>
      </p:grpSp>
      <p:pic>
        <p:nvPicPr>
          <p:cNvPr id="11" name="Picture 10">
            <a:extLst>
              <a:ext uri="{FF2B5EF4-FFF2-40B4-BE49-F238E27FC236}">
                <a16:creationId xmlns:a16="http://schemas.microsoft.com/office/drawing/2014/main" id="{1AA72305-1BFB-DD42-822F-8CBD3F6BA0D1}"/>
              </a:ext>
            </a:extLst>
          </p:cNvPr>
          <p:cNvPicPr>
            <a:picLocks noChangeAspect="1"/>
          </p:cNvPicPr>
          <p:nvPr/>
        </p:nvPicPr>
        <p:blipFill>
          <a:blip r:embed="rId12"/>
          <a:stretch>
            <a:fillRect/>
          </a:stretch>
        </p:blipFill>
        <p:spPr>
          <a:xfrm>
            <a:off x="3929954" y="4181377"/>
            <a:ext cx="1859805" cy="374264"/>
          </a:xfrm>
          <a:prstGeom prst="rect">
            <a:avLst/>
          </a:prstGeom>
        </p:spPr>
      </p:pic>
      <p:pic>
        <p:nvPicPr>
          <p:cNvPr id="13" name="Picture 12">
            <a:extLst>
              <a:ext uri="{FF2B5EF4-FFF2-40B4-BE49-F238E27FC236}">
                <a16:creationId xmlns:a16="http://schemas.microsoft.com/office/drawing/2014/main" id="{FBD52D7D-5DF7-CA4D-87A1-81E2E93C142B}"/>
              </a:ext>
            </a:extLst>
          </p:cNvPr>
          <p:cNvPicPr>
            <a:picLocks noChangeAspect="1"/>
          </p:cNvPicPr>
          <p:nvPr/>
        </p:nvPicPr>
        <p:blipFill>
          <a:blip r:embed="rId13"/>
          <a:stretch>
            <a:fillRect/>
          </a:stretch>
        </p:blipFill>
        <p:spPr>
          <a:xfrm>
            <a:off x="1687855" y="4191901"/>
            <a:ext cx="455338" cy="215994"/>
          </a:xfrm>
          <a:prstGeom prst="rect">
            <a:avLst/>
          </a:prstGeom>
        </p:spPr>
      </p:pic>
    </p:spTree>
    <p:extLst>
      <p:ext uri="{BB962C8B-B14F-4D97-AF65-F5344CB8AC3E}">
        <p14:creationId xmlns:p14="http://schemas.microsoft.com/office/powerpoint/2010/main" val="2128423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5000" fill="hold"/>
                                        <p:tgtEl>
                                          <p:spTgt spid="3"/>
                                        </p:tgtEl>
                                      </p:cBhvr>
                                    </p:cmd>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5000"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28"/>
                </p:tgtEl>
              </p:cMediaNode>
            </p:video>
            <p:seq concurrent="1" nextAc="seek">
              <p:cTn id="28" restart="whenNotActive" fill="hold" evtFilter="cancelBubble" nodeType="interactiveSeq">
                <p:stCondLst>
                  <p:cond evt="onClick" delay="0">
                    <p:tgtEl>
                      <p:spTgt spid="28"/>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28"/>
                                        </p:tgtEl>
                                      </p:cBhvr>
                                    </p:cmd>
                                  </p:childTnLst>
                                </p:cTn>
                              </p:par>
                            </p:childTnLst>
                          </p:cTn>
                        </p:par>
                      </p:childTnLst>
                    </p:cTn>
                  </p:par>
                </p:childTnLst>
              </p:cTn>
              <p:nextCondLst>
                <p:cond evt="onClick" delay="0">
                  <p:tgtEl>
                    <p:spTgt spid="28"/>
                  </p:tgtEl>
                </p:cond>
              </p:nextCondLst>
            </p:seq>
            <p:video>
              <p:cMediaNode vol="80000">
                <p:cTn id="33" fill="hold" display="0">
                  <p:stCondLst>
                    <p:cond delay="indefinite"/>
                  </p:stCondLst>
                </p:cTn>
                <p:tgtEl>
                  <p:spTgt spid="3"/>
                </p:tgtEl>
              </p:cMediaNode>
            </p:video>
            <p:seq concurrent="1" nextAc="seek">
              <p:cTn id="34" restart="whenNotActive" fill="hold" evtFilter="cancelBubble" nodeType="interactiveSeq">
                <p:stCondLst>
                  <p:cond evt="onClick" delay="0">
                    <p:tgtEl>
                      <p:spTgt spid="3"/>
                    </p:tgtEl>
                  </p:cond>
                </p:stCondLst>
                <p:endSync evt="end" delay="0">
                  <p:rtn val="all"/>
                </p:endSync>
                <p:childTnLst>
                  <p:par>
                    <p:cTn id="35" fill="hold">
                      <p:stCondLst>
                        <p:cond delay="0"/>
                      </p:stCondLst>
                      <p:childTnLst>
                        <p:par>
                          <p:cTn id="36" fill="hold">
                            <p:stCondLst>
                              <p:cond delay="0"/>
                            </p:stCondLst>
                            <p:childTnLst>
                              <p:par>
                                <p:cTn id="37" presetID="2" presetClass="mediacall" presetSubtype="0" fill="hold" nodeType="clickEffect">
                                  <p:stCondLst>
                                    <p:cond delay="0"/>
                                  </p:stCondLst>
                                  <p:childTnLst>
                                    <p:cmd type="call" cmd="togglePause">
                                      <p:cBhvr>
                                        <p:cTn id="38" dur="1" fill="hold"/>
                                        <p:tgtEl>
                                          <p:spTgt spid="3"/>
                                        </p:tgtEl>
                                      </p:cBhvr>
                                    </p:cmd>
                                  </p:childTnLst>
                                </p:cTn>
                              </p:par>
                            </p:childTnLst>
                          </p:cTn>
                        </p:par>
                      </p:childTnLst>
                    </p:cTn>
                  </p:par>
                </p:childTnLst>
              </p:cTn>
              <p:nextCondLst>
                <p:cond evt="onClick" delay="0">
                  <p:tgtEl>
                    <p:spTgt spid="3"/>
                  </p:tgtEl>
                </p:cond>
              </p:nextCondLst>
            </p:seq>
          </p:childTnLst>
        </p:cTn>
      </p:par>
    </p:tnLst>
    <p:bldLst>
      <p:bldP spid="5"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B67A6-9668-5B42-9340-573A5B414723}"/>
              </a:ext>
            </a:extLst>
          </p:cNvPr>
          <p:cNvSpPr>
            <a:spLocks noGrp="1"/>
          </p:cNvSpPr>
          <p:nvPr>
            <p:ph type="title"/>
          </p:nvPr>
        </p:nvSpPr>
        <p:spPr/>
        <p:txBody>
          <a:bodyPr/>
          <a:lstStyle/>
          <a:p>
            <a:r>
              <a:rPr lang="en-US"/>
              <a:t>Score-Based Generative Modeling</a:t>
            </a:r>
          </a:p>
        </p:txBody>
      </p:sp>
      <p:sp>
        <p:nvSpPr>
          <p:cNvPr id="8" name="Down Arrow 7">
            <a:extLst>
              <a:ext uri="{FF2B5EF4-FFF2-40B4-BE49-F238E27FC236}">
                <a16:creationId xmlns:a16="http://schemas.microsoft.com/office/drawing/2014/main" id="{502F10A2-F48E-184E-9852-ECED5DBBC767}"/>
              </a:ext>
            </a:extLst>
          </p:cNvPr>
          <p:cNvSpPr/>
          <p:nvPr/>
        </p:nvSpPr>
        <p:spPr>
          <a:xfrm rot="16200000">
            <a:off x="3348404" y="1920707"/>
            <a:ext cx="192607" cy="63148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Down Arrow 8">
            <a:extLst>
              <a:ext uri="{FF2B5EF4-FFF2-40B4-BE49-F238E27FC236}">
                <a16:creationId xmlns:a16="http://schemas.microsoft.com/office/drawing/2014/main" id="{277D269A-DF4F-7949-89CF-059A01324F04}"/>
              </a:ext>
            </a:extLst>
          </p:cNvPr>
          <p:cNvSpPr/>
          <p:nvPr/>
        </p:nvSpPr>
        <p:spPr>
          <a:xfrm rot="16200000">
            <a:off x="6929199" y="1917680"/>
            <a:ext cx="192607" cy="63754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C8130539-D16A-6746-952D-4AA22CFBED21}"/>
              </a:ext>
            </a:extLst>
          </p:cNvPr>
          <p:cNvSpPr txBox="1"/>
          <p:nvPr/>
        </p:nvSpPr>
        <p:spPr>
          <a:xfrm>
            <a:off x="2904334" y="2432308"/>
            <a:ext cx="1080745" cy="646331"/>
          </a:xfrm>
          <a:prstGeom prst="rect">
            <a:avLst/>
          </a:prstGeom>
          <a:noFill/>
        </p:spPr>
        <p:txBody>
          <a:bodyPr wrap="none" rtlCol="0">
            <a:spAutoFit/>
          </a:bodyPr>
          <a:lstStyle/>
          <a:p>
            <a:pPr algn="ctr"/>
            <a:r>
              <a:rPr lang="en-US">
                <a:solidFill>
                  <a:schemeClr val="bg2"/>
                </a:solidFill>
              </a:rPr>
              <a:t>Score </a:t>
            </a:r>
          </a:p>
          <a:p>
            <a:pPr algn="ctr"/>
            <a:r>
              <a:rPr lang="en-US">
                <a:solidFill>
                  <a:schemeClr val="bg2"/>
                </a:solidFill>
              </a:rPr>
              <a:t>Matching</a:t>
            </a:r>
          </a:p>
        </p:txBody>
      </p:sp>
      <p:sp>
        <p:nvSpPr>
          <p:cNvPr id="11" name="TextBox 10">
            <a:extLst>
              <a:ext uri="{FF2B5EF4-FFF2-40B4-BE49-F238E27FC236}">
                <a16:creationId xmlns:a16="http://schemas.microsoft.com/office/drawing/2014/main" id="{FDBF210E-4484-8E46-8B31-B4ED4BC223BB}"/>
              </a:ext>
            </a:extLst>
          </p:cNvPr>
          <p:cNvSpPr txBox="1"/>
          <p:nvPr/>
        </p:nvSpPr>
        <p:spPr>
          <a:xfrm>
            <a:off x="6454508" y="2396738"/>
            <a:ext cx="1114408" cy="646331"/>
          </a:xfrm>
          <a:prstGeom prst="rect">
            <a:avLst/>
          </a:prstGeom>
          <a:noFill/>
        </p:spPr>
        <p:txBody>
          <a:bodyPr wrap="none" rtlCol="0">
            <a:spAutoFit/>
          </a:bodyPr>
          <a:lstStyle/>
          <a:p>
            <a:r>
              <a:rPr lang="en-US">
                <a:solidFill>
                  <a:schemeClr val="bg2"/>
                </a:solidFill>
              </a:rPr>
              <a:t>Langevin </a:t>
            </a:r>
          </a:p>
          <a:p>
            <a:r>
              <a:rPr lang="en-US">
                <a:solidFill>
                  <a:schemeClr val="bg2"/>
                </a:solidFill>
              </a:rPr>
              <a:t>dynamics</a:t>
            </a:r>
          </a:p>
        </p:txBody>
      </p:sp>
      <p:pic>
        <p:nvPicPr>
          <p:cNvPr id="14" name="Picture 13">
            <a:extLst>
              <a:ext uri="{FF2B5EF4-FFF2-40B4-BE49-F238E27FC236}">
                <a16:creationId xmlns:a16="http://schemas.microsoft.com/office/drawing/2014/main" id="{E0A4BDE3-A23A-7B4D-A004-E3890877DBDE}"/>
              </a:ext>
            </a:extLst>
          </p:cNvPr>
          <p:cNvPicPr>
            <a:picLocks noChangeAspect="1"/>
          </p:cNvPicPr>
          <p:nvPr/>
        </p:nvPicPr>
        <p:blipFill>
          <a:blip r:embed="rId3"/>
          <a:stretch>
            <a:fillRect/>
          </a:stretch>
        </p:blipFill>
        <p:spPr>
          <a:xfrm>
            <a:off x="7722526" y="1879270"/>
            <a:ext cx="1118099" cy="1106076"/>
          </a:xfrm>
          <a:prstGeom prst="rect">
            <a:avLst/>
          </a:prstGeom>
        </p:spPr>
      </p:pic>
      <p:pic>
        <p:nvPicPr>
          <p:cNvPr id="6" name="Picture 5">
            <a:extLst>
              <a:ext uri="{FF2B5EF4-FFF2-40B4-BE49-F238E27FC236}">
                <a16:creationId xmlns:a16="http://schemas.microsoft.com/office/drawing/2014/main" id="{5419288D-6D02-5849-873B-1E346A63FE23}"/>
              </a:ext>
            </a:extLst>
          </p:cNvPr>
          <p:cNvPicPr>
            <a:picLocks noChangeAspect="1"/>
          </p:cNvPicPr>
          <p:nvPr/>
        </p:nvPicPr>
        <p:blipFill>
          <a:blip r:embed="rId4"/>
          <a:stretch>
            <a:fillRect/>
          </a:stretch>
        </p:blipFill>
        <p:spPr>
          <a:xfrm>
            <a:off x="6593854" y="1230729"/>
            <a:ext cx="835715" cy="845433"/>
          </a:xfrm>
          <a:prstGeom prst="rect">
            <a:avLst/>
          </a:prstGeom>
        </p:spPr>
      </p:pic>
      <p:pic>
        <p:nvPicPr>
          <p:cNvPr id="18" name="Picture 17">
            <a:extLst>
              <a:ext uri="{FF2B5EF4-FFF2-40B4-BE49-F238E27FC236}">
                <a16:creationId xmlns:a16="http://schemas.microsoft.com/office/drawing/2014/main" id="{2D49B3D8-2697-9E40-BE22-78EB575945A5}"/>
              </a:ext>
            </a:extLst>
          </p:cNvPr>
          <p:cNvPicPr>
            <a:picLocks noChangeAspect="1"/>
          </p:cNvPicPr>
          <p:nvPr/>
        </p:nvPicPr>
        <p:blipFill rotWithShape="1">
          <a:blip r:embed="rId5"/>
          <a:srcRect l="19947" t="6990" r="19735" b="12381"/>
          <a:stretch/>
        </p:blipFill>
        <p:spPr>
          <a:xfrm>
            <a:off x="3947705" y="1041557"/>
            <a:ext cx="2380773" cy="2386858"/>
          </a:xfrm>
          <a:prstGeom prst="rect">
            <a:avLst/>
          </a:prstGeom>
        </p:spPr>
      </p:pic>
      <p:grpSp>
        <p:nvGrpSpPr>
          <p:cNvPr id="20" name="Group 19">
            <a:extLst>
              <a:ext uri="{FF2B5EF4-FFF2-40B4-BE49-F238E27FC236}">
                <a16:creationId xmlns:a16="http://schemas.microsoft.com/office/drawing/2014/main" id="{D0B62AF5-93C8-0B46-AA29-2C1E87331426}"/>
              </a:ext>
            </a:extLst>
          </p:cNvPr>
          <p:cNvGrpSpPr/>
          <p:nvPr/>
        </p:nvGrpSpPr>
        <p:grpSpPr>
          <a:xfrm>
            <a:off x="4083594" y="3468081"/>
            <a:ext cx="2108994" cy="603019"/>
            <a:chOff x="4347912" y="3460938"/>
            <a:chExt cx="2108994" cy="603019"/>
          </a:xfrm>
        </p:grpSpPr>
        <p:sp>
          <p:nvSpPr>
            <p:cNvPr id="13" name="TextBox 12">
              <a:extLst>
                <a:ext uri="{FF2B5EF4-FFF2-40B4-BE49-F238E27FC236}">
                  <a16:creationId xmlns:a16="http://schemas.microsoft.com/office/drawing/2014/main" id="{ED5C3697-DAE6-7040-9941-4935EB11F116}"/>
                </a:ext>
              </a:extLst>
            </p:cNvPr>
            <p:cNvSpPr txBox="1"/>
            <p:nvPr/>
          </p:nvSpPr>
          <p:spPr>
            <a:xfrm>
              <a:off x="4909942" y="3460938"/>
              <a:ext cx="829073" cy="369332"/>
            </a:xfrm>
            <a:prstGeom prst="rect">
              <a:avLst/>
            </a:prstGeom>
            <a:noFill/>
          </p:spPr>
          <p:txBody>
            <a:bodyPr wrap="none" rtlCol="0">
              <a:spAutoFit/>
            </a:bodyPr>
            <a:lstStyle/>
            <a:p>
              <a:r>
                <a:rPr lang="en-US"/>
                <a:t>Scores</a:t>
              </a:r>
            </a:p>
          </p:txBody>
        </p:sp>
        <p:pic>
          <p:nvPicPr>
            <p:cNvPr id="19" name="Picture 18">
              <a:extLst>
                <a:ext uri="{FF2B5EF4-FFF2-40B4-BE49-F238E27FC236}">
                  <a16:creationId xmlns:a16="http://schemas.microsoft.com/office/drawing/2014/main" id="{076088C9-05B5-734F-95E3-924F93ECB13A}"/>
                </a:ext>
              </a:extLst>
            </p:cNvPr>
            <p:cNvPicPr>
              <a:picLocks noChangeAspect="1"/>
            </p:cNvPicPr>
            <p:nvPr/>
          </p:nvPicPr>
          <p:blipFill>
            <a:blip r:embed="rId6"/>
            <a:stretch>
              <a:fillRect/>
            </a:stretch>
          </p:blipFill>
          <p:spPr>
            <a:xfrm>
              <a:off x="4347912" y="3845988"/>
              <a:ext cx="2108994" cy="217969"/>
            </a:xfrm>
            <a:prstGeom prst="rect">
              <a:avLst/>
            </a:prstGeom>
          </p:spPr>
        </p:pic>
      </p:grpSp>
      <p:sp>
        <p:nvSpPr>
          <p:cNvPr id="22" name="TextBox 21">
            <a:extLst>
              <a:ext uri="{FF2B5EF4-FFF2-40B4-BE49-F238E27FC236}">
                <a16:creationId xmlns:a16="http://schemas.microsoft.com/office/drawing/2014/main" id="{E159AC87-F2AE-0247-8CC1-C597E9A41EDA}"/>
              </a:ext>
            </a:extLst>
          </p:cNvPr>
          <p:cNvSpPr txBox="1"/>
          <p:nvPr/>
        </p:nvSpPr>
        <p:spPr>
          <a:xfrm>
            <a:off x="7550445" y="3468081"/>
            <a:ext cx="1462260" cy="369332"/>
          </a:xfrm>
          <a:prstGeom prst="rect">
            <a:avLst/>
          </a:prstGeom>
          <a:noFill/>
        </p:spPr>
        <p:txBody>
          <a:bodyPr wrap="none" rtlCol="0">
            <a:spAutoFit/>
          </a:bodyPr>
          <a:lstStyle/>
          <a:p>
            <a:r>
              <a:rPr lang="en-US"/>
              <a:t>New samples</a:t>
            </a:r>
          </a:p>
        </p:txBody>
      </p:sp>
      <p:grpSp>
        <p:nvGrpSpPr>
          <p:cNvPr id="40" name="Group 39">
            <a:extLst>
              <a:ext uri="{FF2B5EF4-FFF2-40B4-BE49-F238E27FC236}">
                <a16:creationId xmlns:a16="http://schemas.microsoft.com/office/drawing/2014/main" id="{BD27D624-4166-7243-9E54-490ACF54073D}"/>
              </a:ext>
            </a:extLst>
          </p:cNvPr>
          <p:cNvGrpSpPr/>
          <p:nvPr/>
        </p:nvGrpSpPr>
        <p:grpSpPr>
          <a:xfrm>
            <a:off x="503277" y="1081223"/>
            <a:ext cx="2625687" cy="3018484"/>
            <a:chOff x="503277" y="1081223"/>
            <a:chExt cx="2625687" cy="3018484"/>
          </a:xfrm>
        </p:grpSpPr>
        <p:grpSp>
          <p:nvGrpSpPr>
            <p:cNvPr id="12" name="Group 11">
              <a:extLst>
                <a:ext uri="{FF2B5EF4-FFF2-40B4-BE49-F238E27FC236}">
                  <a16:creationId xmlns:a16="http://schemas.microsoft.com/office/drawing/2014/main" id="{7C5BD747-E760-D749-8D74-A910442100A7}"/>
                </a:ext>
              </a:extLst>
            </p:cNvPr>
            <p:cNvGrpSpPr/>
            <p:nvPr/>
          </p:nvGrpSpPr>
          <p:grpSpPr>
            <a:xfrm>
              <a:off x="503277" y="3468081"/>
              <a:ext cx="2625687" cy="631626"/>
              <a:chOff x="767595" y="3460938"/>
              <a:chExt cx="2625687" cy="631626"/>
            </a:xfrm>
          </p:grpSpPr>
          <p:pic>
            <p:nvPicPr>
              <p:cNvPr id="4" name="Picture 3">
                <a:extLst>
                  <a:ext uri="{FF2B5EF4-FFF2-40B4-BE49-F238E27FC236}">
                    <a16:creationId xmlns:a16="http://schemas.microsoft.com/office/drawing/2014/main" id="{CFD7E329-C8DD-BE4A-BB9E-05FB5B48C8E4}"/>
                  </a:ext>
                </a:extLst>
              </p:cNvPr>
              <p:cNvPicPr>
                <a:picLocks noChangeAspect="1"/>
              </p:cNvPicPr>
              <p:nvPr/>
            </p:nvPicPr>
            <p:blipFill>
              <a:blip r:embed="rId7"/>
              <a:stretch>
                <a:fillRect/>
              </a:stretch>
            </p:blipFill>
            <p:spPr>
              <a:xfrm>
                <a:off x="767595" y="3817383"/>
                <a:ext cx="2625687" cy="275181"/>
              </a:xfrm>
              <a:prstGeom prst="rect">
                <a:avLst/>
              </a:prstGeom>
            </p:spPr>
          </p:pic>
          <p:sp>
            <p:nvSpPr>
              <p:cNvPr id="7" name="TextBox 6">
                <a:extLst>
                  <a:ext uri="{FF2B5EF4-FFF2-40B4-BE49-F238E27FC236}">
                    <a16:creationId xmlns:a16="http://schemas.microsoft.com/office/drawing/2014/main" id="{3F4F1973-B5E0-F74E-AF1C-6C816D3440AB}"/>
                  </a:ext>
                </a:extLst>
              </p:cNvPr>
              <p:cNvSpPr txBox="1"/>
              <p:nvPr/>
            </p:nvSpPr>
            <p:spPr>
              <a:xfrm>
                <a:off x="1268197" y="3460938"/>
                <a:ext cx="1492716" cy="369332"/>
              </a:xfrm>
              <a:prstGeom prst="rect">
                <a:avLst/>
              </a:prstGeom>
              <a:noFill/>
            </p:spPr>
            <p:txBody>
              <a:bodyPr wrap="none" rtlCol="0">
                <a:spAutoFit/>
              </a:bodyPr>
              <a:lstStyle/>
              <a:p>
                <a:r>
                  <a:rPr lang="en-US"/>
                  <a:t>Data samples</a:t>
                </a:r>
              </a:p>
            </p:txBody>
          </p:sp>
        </p:grpSp>
        <p:grpSp>
          <p:nvGrpSpPr>
            <p:cNvPr id="39" name="Group 38">
              <a:extLst>
                <a:ext uri="{FF2B5EF4-FFF2-40B4-BE49-F238E27FC236}">
                  <a16:creationId xmlns:a16="http://schemas.microsoft.com/office/drawing/2014/main" id="{16B55CF8-BEC1-334F-9607-5E00CEFE24FC}"/>
                </a:ext>
              </a:extLst>
            </p:cNvPr>
            <p:cNvGrpSpPr/>
            <p:nvPr/>
          </p:nvGrpSpPr>
          <p:grpSpPr>
            <a:xfrm>
              <a:off x="558764" y="1081223"/>
              <a:ext cx="2382946" cy="2386858"/>
              <a:chOff x="558764" y="1081223"/>
              <a:chExt cx="2382946" cy="2386858"/>
            </a:xfrm>
          </p:grpSpPr>
          <p:pic>
            <p:nvPicPr>
              <p:cNvPr id="16" name="Picture 15">
                <a:extLst>
                  <a:ext uri="{FF2B5EF4-FFF2-40B4-BE49-F238E27FC236}">
                    <a16:creationId xmlns:a16="http://schemas.microsoft.com/office/drawing/2014/main" id="{569264F2-0245-B046-90C0-5474F79D2614}"/>
                  </a:ext>
                </a:extLst>
              </p:cNvPr>
              <p:cNvPicPr>
                <a:picLocks noChangeAspect="1"/>
              </p:cNvPicPr>
              <p:nvPr/>
            </p:nvPicPr>
            <p:blipFill rotWithShape="1">
              <a:blip r:embed="rId8"/>
              <a:srcRect l="17936" t="4798" r="17619" b="9136"/>
              <a:stretch/>
            </p:blipFill>
            <p:spPr>
              <a:xfrm>
                <a:off x="558764" y="1081223"/>
                <a:ext cx="2382946" cy="2386858"/>
              </a:xfrm>
              <a:prstGeom prst="rect">
                <a:avLst/>
              </a:prstGeom>
            </p:spPr>
          </p:pic>
          <p:pic>
            <p:nvPicPr>
              <p:cNvPr id="15" name="Picture 14">
                <a:extLst>
                  <a:ext uri="{FF2B5EF4-FFF2-40B4-BE49-F238E27FC236}">
                    <a16:creationId xmlns:a16="http://schemas.microsoft.com/office/drawing/2014/main" id="{05063E05-3013-CB49-8856-3B5BDB5E4296}"/>
                  </a:ext>
                </a:extLst>
              </p:cNvPr>
              <p:cNvPicPr>
                <a:picLocks noChangeAspect="1"/>
              </p:cNvPicPr>
              <p:nvPr/>
            </p:nvPicPr>
            <p:blipFill>
              <a:blip r:embed="rId9"/>
              <a:stretch>
                <a:fillRect/>
              </a:stretch>
            </p:blipFill>
            <p:spPr>
              <a:xfrm>
                <a:off x="1816120" y="1373236"/>
                <a:ext cx="266700" cy="266700"/>
              </a:xfrm>
              <a:prstGeom prst="rect">
                <a:avLst/>
              </a:prstGeom>
            </p:spPr>
          </p:pic>
          <p:pic>
            <p:nvPicPr>
              <p:cNvPr id="21" name="Picture 20">
                <a:extLst>
                  <a:ext uri="{FF2B5EF4-FFF2-40B4-BE49-F238E27FC236}">
                    <a16:creationId xmlns:a16="http://schemas.microsoft.com/office/drawing/2014/main" id="{02ED5B45-7D23-B846-9B79-18020D3527BF}"/>
                  </a:ext>
                </a:extLst>
              </p:cNvPr>
              <p:cNvPicPr>
                <a:picLocks noChangeAspect="1"/>
              </p:cNvPicPr>
              <p:nvPr/>
            </p:nvPicPr>
            <p:blipFill>
              <a:blip r:embed="rId10"/>
              <a:stretch>
                <a:fillRect/>
              </a:stretch>
            </p:blipFill>
            <p:spPr>
              <a:xfrm>
                <a:off x="2179158" y="1407165"/>
                <a:ext cx="266700" cy="266700"/>
              </a:xfrm>
              <a:prstGeom prst="rect">
                <a:avLst/>
              </a:prstGeom>
            </p:spPr>
          </p:pic>
          <p:pic>
            <p:nvPicPr>
              <p:cNvPr id="24" name="Picture 23">
                <a:extLst>
                  <a:ext uri="{FF2B5EF4-FFF2-40B4-BE49-F238E27FC236}">
                    <a16:creationId xmlns:a16="http://schemas.microsoft.com/office/drawing/2014/main" id="{1E1C3A72-6930-BC44-9F70-0D750E1F3CE9}"/>
                  </a:ext>
                </a:extLst>
              </p:cNvPr>
              <p:cNvPicPr>
                <a:picLocks noChangeAspect="1"/>
              </p:cNvPicPr>
              <p:nvPr/>
            </p:nvPicPr>
            <p:blipFill>
              <a:blip r:embed="rId11"/>
              <a:stretch>
                <a:fillRect/>
              </a:stretch>
            </p:blipFill>
            <p:spPr>
              <a:xfrm>
                <a:off x="2630908" y="1329230"/>
                <a:ext cx="266700" cy="266700"/>
              </a:xfrm>
              <a:prstGeom prst="rect">
                <a:avLst/>
              </a:prstGeom>
            </p:spPr>
          </p:pic>
          <p:pic>
            <p:nvPicPr>
              <p:cNvPr id="26" name="Picture 25">
                <a:extLst>
                  <a:ext uri="{FF2B5EF4-FFF2-40B4-BE49-F238E27FC236}">
                    <a16:creationId xmlns:a16="http://schemas.microsoft.com/office/drawing/2014/main" id="{C98C030C-D128-B344-8F2C-FF991F176410}"/>
                  </a:ext>
                </a:extLst>
              </p:cNvPr>
              <p:cNvPicPr>
                <a:picLocks noChangeAspect="1"/>
              </p:cNvPicPr>
              <p:nvPr/>
            </p:nvPicPr>
            <p:blipFill>
              <a:blip r:embed="rId12"/>
              <a:stretch>
                <a:fillRect/>
              </a:stretch>
            </p:blipFill>
            <p:spPr>
              <a:xfrm>
                <a:off x="684401" y="3090750"/>
                <a:ext cx="254000" cy="254000"/>
              </a:xfrm>
              <a:prstGeom prst="rect">
                <a:avLst/>
              </a:prstGeom>
            </p:spPr>
          </p:pic>
          <p:pic>
            <p:nvPicPr>
              <p:cNvPr id="28" name="Picture 27">
                <a:extLst>
                  <a:ext uri="{FF2B5EF4-FFF2-40B4-BE49-F238E27FC236}">
                    <a16:creationId xmlns:a16="http://schemas.microsoft.com/office/drawing/2014/main" id="{BA79BCCD-4A3D-E948-A4A6-4C42B9651D24}"/>
                  </a:ext>
                </a:extLst>
              </p:cNvPr>
              <p:cNvPicPr>
                <a:picLocks noChangeAspect="1"/>
              </p:cNvPicPr>
              <p:nvPr/>
            </p:nvPicPr>
            <p:blipFill>
              <a:blip r:embed="rId13"/>
              <a:stretch>
                <a:fillRect/>
              </a:stretch>
            </p:blipFill>
            <p:spPr>
              <a:xfrm>
                <a:off x="1060398" y="3162859"/>
                <a:ext cx="254000" cy="254000"/>
              </a:xfrm>
              <a:prstGeom prst="rect">
                <a:avLst/>
              </a:prstGeom>
            </p:spPr>
          </p:pic>
          <p:pic>
            <p:nvPicPr>
              <p:cNvPr id="30" name="Picture 29">
                <a:extLst>
                  <a:ext uri="{FF2B5EF4-FFF2-40B4-BE49-F238E27FC236}">
                    <a16:creationId xmlns:a16="http://schemas.microsoft.com/office/drawing/2014/main" id="{F945F818-A5C6-A441-9D29-D7BC6614AB12}"/>
                  </a:ext>
                </a:extLst>
              </p:cNvPr>
              <p:cNvPicPr>
                <a:picLocks noChangeAspect="1"/>
              </p:cNvPicPr>
              <p:nvPr/>
            </p:nvPicPr>
            <p:blipFill>
              <a:blip r:embed="rId14"/>
              <a:stretch>
                <a:fillRect/>
              </a:stretch>
            </p:blipFill>
            <p:spPr>
              <a:xfrm>
                <a:off x="737179" y="2488773"/>
                <a:ext cx="266700" cy="266700"/>
              </a:xfrm>
              <a:prstGeom prst="rect">
                <a:avLst/>
              </a:prstGeom>
            </p:spPr>
          </p:pic>
          <p:pic>
            <p:nvPicPr>
              <p:cNvPr id="32" name="Picture 31">
                <a:extLst>
                  <a:ext uri="{FF2B5EF4-FFF2-40B4-BE49-F238E27FC236}">
                    <a16:creationId xmlns:a16="http://schemas.microsoft.com/office/drawing/2014/main" id="{FE8DB12E-2856-1F4B-B04D-5F7F7244B339}"/>
                  </a:ext>
                </a:extLst>
              </p:cNvPr>
              <p:cNvPicPr>
                <a:picLocks noChangeAspect="1"/>
              </p:cNvPicPr>
              <p:nvPr/>
            </p:nvPicPr>
            <p:blipFill>
              <a:blip r:embed="rId15"/>
              <a:stretch>
                <a:fillRect/>
              </a:stretch>
            </p:blipFill>
            <p:spPr>
              <a:xfrm>
                <a:off x="1125876" y="2531528"/>
                <a:ext cx="254000" cy="254000"/>
              </a:xfrm>
              <a:prstGeom prst="rect">
                <a:avLst/>
              </a:prstGeom>
            </p:spPr>
          </p:pic>
          <p:pic>
            <p:nvPicPr>
              <p:cNvPr id="34" name="Picture 33">
                <a:extLst>
                  <a:ext uri="{FF2B5EF4-FFF2-40B4-BE49-F238E27FC236}">
                    <a16:creationId xmlns:a16="http://schemas.microsoft.com/office/drawing/2014/main" id="{912644B9-B04A-C342-ADCF-054602E1D478}"/>
                  </a:ext>
                </a:extLst>
              </p:cNvPr>
              <p:cNvPicPr>
                <a:picLocks noChangeAspect="1"/>
              </p:cNvPicPr>
              <p:nvPr/>
            </p:nvPicPr>
            <p:blipFill>
              <a:blip r:embed="rId16"/>
              <a:stretch>
                <a:fillRect/>
              </a:stretch>
            </p:blipFill>
            <p:spPr>
              <a:xfrm>
                <a:off x="1943508" y="1691158"/>
                <a:ext cx="254000" cy="254000"/>
              </a:xfrm>
              <a:prstGeom prst="rect">
                <a:avLst/>
              </a:prstGeom>
            </p:spPr>
          </p:pic>
          <p:pic>
            <p:nvPicPr>
              <p:cNvPr id="36" name="Picture 35">
                <a:extLst>
                  <a:ext uri="{FF2B5EF4-FFF2-40B4-BE49-F238E27FC236}">
                    <a16:creationId xmlns:a16="http://schemas.microsoft.com/office/drawing/2014/main" id="{12B99C0B-B967-AF4A-8D2C-0698E84978EB}"/>
                  </a:ext>
                </a:extLst>
              </p:cNvPr>
              <p:cNvPicPr>
                <a:picLocks noChangeAspect="1"/>
              </p:cNvPicPr>
              <p:nvPr/>
            </p:nvPicPr>
            <p:blipFill>
              <a:blip r:embed="rId17"/>
              <a:stretch>
                <a:fillRect/>
              </a:stretch>
            </p:blipFill>
            <p:spPr>
              <a:xfrm>
                <a:off x="2396061" y="1828181"/>
                <a:ext cx="254000" cy="254000"/>
              </a:xfrm>
              <a:prstGeom prst="rect">
                <a:avLst/>
              </a:prstGeom>
            </p:spPr>
          </p:pic>
          <p:pic>
            <p:nvPicPr>
              <p:cNvPr id="38" name="Picture 37">
                <a:extLst>
                  <a:ext uri="{FF2B5EF4-FFF2-40B4-BE49-F238E27FC236}">
                    <a16:creationId xmlns:a16="http://schemas.microsoft.com/office/drawing/2014/main" id="{C0CEC0DF-8261-854A-A758-153C8ED05B0A}"/>
                  </a:ext>
                </a:extLst>
              </p:cNvPr>
              <p:cNvPicPr>
                <a:picLocks noChangeAspect="1"/>
              </p:cNvPicPr>
              <p:nvPr/>
            </p:nvPicPr>
            <p:blipFill>
              <a:blip r:embed="rId18"/>
              <a:stretch>
                <a:fillRect/>
              </a:stretch>
            </p:blipFill>
            <p:spPr>
              <a:xfrm>
                <a:off x="1933884" y="1107527"/>
                <a:ext cx="266700" cy="292100"/>
              </a:xfrm>
              <a:prstGeom prst="rect">
                <a:avLst/>
              </a:prstGeom>
            </p:spPr>
          </p:pic>
        </p:grpSp>
      </p:grpSp>
    </p:spTree>
    <p:extLst>
      <p:ext uri="{BB962C8B-B14F-4D97-AF65-F5344CB8AC3E}">
        <p14:creationId xmlns:p14="http://schemas.microsoft.com/office/powerpoint/2010/main" val="2642422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11"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B90C636D-602A-BE4E-A7CC-929DB248443C}"/>
              </a:ext>
            </a:extLst>
          </p:cNvPr>
          <p:cNvGrpSpPr/>
          <p:nvPr/>
        </p:nvGrpSpPr>
        <p:grpSpPr>
          <a:xfrm>
            <a:off x="1295091" y="2285070"/>
            <a:ext cx="7185459" cy="2382657"/>
            <a:chOff x="1295091" y="2285070"/>
            <a:chExt cx="7185459" cy="2382657"/>
          </a:xfrm>
        </p:grpSpPr>
        <p:grpSp>
          <p:nvGrpSpPr>
            <p:cNvPr id="12" name="Group 11">
              <a:extLst>
                <a:ext uri="{FF2B5EF4-FFF2-40B4-BE49-F238E27FC236}">
                  <a16:creationId xmlns:a16="http://schemas.microsoft.com/office/drawing/2014/main" id="{AF69D03A-4A6E-9A45-BAB4-E22DB24F447E}"/>
                </a:ext>
              </a:extLst>
            </p:cNvPr>
            <p:cNvGrpSpPr/>
            <p:nvPr/>
          </p:nvGrpSpPr>
          <p:grpSpPr>
            <a:xfrm>
              <a:off x="1519997" y="2285070"/>
              <a:ext cx="6960553" cy="2382657"/>
              <a:chOff x="1519997" y="2285070"/>
              <a:chExt cx="6960553" cy="2382657"/>
            </a:xfrm>
          </p:grpSpPr>
          <p:grpSp>
            <p:nvGrpSpPr>
              <p:cNvPr id="10" name="Group 9">
                <a:extLst>
                  <a:ext uri="{FF2B5EF4-FFF2-40B4-BE49-F238E27FC236}">
                    <a16:creationId xmlns:a16="http://schemas.microsoft.com/office/drawing/2014/main" id="{28DBCFAE-692E-6F47-9B74-8640F478D675}"/>
                  </a:ext>
                </a:extLst>
              </p:cNvPr>
              <p:cNvGrpSpPr/>
              <p:nvPr/>
            </p:nvGrpSpPr>
            <p:grpSpPr>
              <a:xfrm>
                <a:off x="1519997" y="2285070"/>
                <a:ext cx="2705943" cy="2382657"/>
                <a:chOff x="1666266" y="2272344"/>
                <a:chExt cx="2705943" cy="2382657"/>
              </a:xfrm>
            </p:grpSpPr>
            <p:pic>
              <p:nvPicPr>
                <p:cNvPr id="7" name="Picture 6">
                  <a:extLst>
                    <a:ext uri="{FF2B5EF4-FFF2-40B4-BE49-F238E27FC236}">
                      <a16:creationId xmlns:a16="http://schemas.microsoft.com/office/drawing/2014/main" id="{9385EFDF-EC27-DB45-9213-3CE6B8C0A2A9}"/>
                    </a:ext>
                  </a:extLst>
                </p:cNvPr>
                <p:cNvPicPr>
                  <a:picLocks noChangeAspect="1"/>
                </p:cNvPicPr>
                <p:nvPr/>
              </p:nvPicPr>
              <p:blipFill rotWithShape="1">
                <a:blip r:embed="rId3"/>
                <a:srcRect l="6504"/>
                <a:stretch/>
              </p:blipFill>
              <p:spPr>
                <a:xfrm>
                  <a:off x="1666266" y="2272344"/>
                  <a:ext cx="2705943" cy="2113210"/>
                </a:xfrm>
                <a:prstGeom prst="rect">
                  <a:avLst/>
                </a:prstGeom>
              </p:spPr>
            </p:pic>
            <p:sp>
              <p:nvSpPr>
                <p:cNvPr id="4" name="TextBox 3">
                  <a:extLst>
                    <a:ext uri="{FF2B5EF4-FFF2-40B4-BE49-F238E27FC236}">
                      <a16:creationId xmlns:a16="http://schemas.microsoft.com/office/drawing/2014/main" id="{3FF9D137-8160-8A44-BF2D-4DFA37710623}"/>
                    </a:ext>
                  </a:extLst>
                </p:cNvPr>
                <p:cNvSpPr txBox="1"/>
                <p:nvPr/>
              </p:nvSpPr>
              <p:spPr>
                <a:xfrm>
                  <a:off x="2165611" y="4285669"/>
                  <a:ext cx="1917513" cy="369332"/>
                </a:xfrm>
                <a:prstGeom prst="rect">
                  <a:avLst/>
                </a:prstGeom>
                <a:noFill/>
              </p:spPr>
              <p:txBody>
                <a:bodyPr wrap="none" rtlCol="0">
                  <a:spAutoFit/>
                </a:bodyPr>
                <a:lstStyle/>
                <a:p>
                  <a:r>
                    <a:rPr lang="en-US"/>
                    <a:t>Data unperturbed</a:t>
                  </a:r>
                </a:p>
              </p:txBody>
            </p:sp>
          </p:grpSp>
          <p:grpSp>
            <p:nvGrpSpPr>
              <p:cNvPr id="11" name="Group 10">
                <a:extLst>
                  <a:ext uri="{FF2B5EF4-FFF2-40B4-BE49-F238E27FC236}">
                    <a16:creationId xmlns:a16="http://schemas.microsoft.com/office/drawing/2014/main" id="{0A9830B5-C454-5E46-BFD1-01AF82F29AAF}"/>
                  </a:ext>
                </a:extLst>
              </p:cNvPr>
              <p:cNvGrpSpPr/>
              <p:nvPr/>
            </p:nvGrpSpPr>
            <p:grpSpPr>
              <a:xfrm>
                <a:off x="5000520" y="2285070"/>
                <a:ext cx="3480030" cy="2364949"/>
                <a:chOff x="4918061" y="2272344"/>
                <a:chExt cx="3480030" cy="2364949"/>
              </a:xfrm>
            </p:grpSpPr>
            <p:pic>
              <p:nvPicPr>
                <p:cNvPr id="5" name="Picture 4">
                  <a:extLst>
                    <a:ext uri="{FF2B5EF4-FFF2-40B4-BE49-F238E27FC236}">
                      <a16:creationId xmlns:a16="http://schemas.microsoft.com/office/drawing/2014/main" id="{8036323A-0521-5D4C-AB5B-6FABF9D36048}"/>
                    </a:ext>
                  </a:extLst>
                </p:cNvPr>
                <p:cNvPicPr>
                  <a:picLocks noChangeAspect="1"/>
                </p:cNvPicPr>
                <p:nvPr/>
              </p:nvPicPr>
              <p:blipFill>
                <a:blip r:embed="rId4"/>
                <a:stretch>
                  <a:fillRect/>
                </a:stretch>
              </p:blipFill>
              <p:spPr>
                <a:xfrm>
                  <a:off x="5208192" y="2272344"/>
                  <a:ext cx="2681930" cy="2119163"/>
                </a:xfrm>
                <a:prstGeom prst="rect">
                  <a:avLst/>
                </a:prstGeom>
              </p:spPr>
            </p:pic>
            <p:grpSp>
              <p:nvGrpSpPr>
                <p:cNvPr id="9" name="Group 8">
                  <a:extLst>
                    <a:ext uri="{FF2B5EF4-FFF2-40B4-BE49-F238E27FC236}">
                      <a16:creationId xmlns:a16="http://schemas.microsoft.com/office/drawing/2014/main" id="{371CCCCD-BE7E-C346-B261-FCE2A17BFE8B}"/>
                    </a:ext>
                  </a:extLst>
                </p:cNvPr>
                <p:cNvGrpSpPr/>
                <p:nvPr/>
              </p:nvGrpSpPr>
              <p:grpSpPr>
                <a:xfrm>
                  <a:off x="4918061" y="4267961"/>
                  <a:ext cx="3480030" cy="369332"/>
                  <a:chOff x="5176608" y="4298395"/>
                  <a:chExt cx="3480030" cy="369332"/>
                </a:xfrm>
              </p:grpSpPr>
              <p:pic>
                <p:nvPicPr>
                  <p:cNvPr id="8" name="Picture 7">
                    <a:extLst>
                      <a:ext uri="{FF2B5EF4-FFF2-40B4-BE49-F238E27FC236}">
                        <a16:creationId xmlns:a16="http://schemas.microsoft.com/office/drawing/2014/main" id="{8B2F288E-97F7-F140-88D4-8B1A7ED0D6B4}"/>
                      </a:ext>
                    </a:extLst>
                  </p:cNvPr>
                  <p:cNvPicPr>
                    <a:picLocks noChangeAspect="1"/>
                  </p:cNvPicPr>
                  <p:nvPr/>
                </p:nvPicPr>
                <p:blipFill>
                  <a:blip r:embed="rId5"/>
                  <a:stretch>
                    <a:fillRect/>
                  </a:stretch>
                </p:blipFill>
                <p:spPr>
                  <a:xfrm>
                    <a:off x="7243291" y="4358388"/>
                    <a:ext cx="1413347" cy="295717"/>
                  </a:xfrm>
                  <a:prstGeom prst="rect">
                    <a:avLst/>
                  </a:prstGeom>
                </p:spPr>
              </p:pic>
              <p:sp>
                <p:nvSpPr>
                  <p:cNvPr id="6" name="TextBox 5">
                    <a:extLst>
                      <a:ext uri="{FF2B5EF4-FFF2-40B4-BE49-F238E27FC236}">
                        <a16:creationId xmlns:a16="http://schemas.microsoft.com/office/drawing/2014/main" id="{401198A9-9BB4-0742-9A9B-A14FBC535362}"/>
                      </a:ext>
                    </a:extLst>
                  </p:cNvPr>
                  <p:cNvSpPr txBox="1"/>
                  <p:nvPr/>
                </p:nvSpPr>
                <p:spPr>
                  <a:xfrm>
                    <a:off x="5176608" y="4298395"/>
                    <a:ext cx="2137124" cy="369332"/>
                  </a:xfrm>
                  <a:prstGeom prst="rect">
                    <a:avLst/>
                  </a:prstGeom>
                  <a:noFill/>
                </p:spPr>
                <p:txBody>
                  <a:bodyPr wrap="none" rtlCol="0">
                    <a:spAutoFit/>
                  </a:bodyPr>
                  <a:lstStyle/>
                  <a:p>
                    <a:r>
                      <a:rPr lang="en-US"/>
                      <a:t>Data perturbed with</a:t>
                    </a:r>
                  </a:p>
                </p:txBody>
              </p:sp>
            </p:grpSp>
          </p:grpSp>
        </p:grpSp>
        <p:pic>
          <p:nvPicPr>
            <p:cNvPr id="17" name="Picture 16">
              <a:extLst>
                <a:ext uri="{FF2B5EF4-FFF2-40B4-BE49-F238E27FC236}">
                  <a16:creationId xmlns:a16="http://schemas.microsoft.com/office/drawing/2014/main" id="{F194960F-E734-2A45-8B8A-3AE6F45FE5FD}"/>
                </a:ext>
              </a:extLst>
            </p:cNvPr>
            <p:cNvPicPr>
              <a:picLocks noChangeAspect="1"/>
            </p:cNvPicPr>
            <p:nvPr/>
          </p:nvPicPr>
          <p:blipFill>
            <a:blip r:embed="rId6"/>
            <a:stretch>
              <a:fillRect/>
            </a:stretch>
          </p:blipFill>
          <p:spPr>
            <a:xfrm>
              <a:off x="1295091" y="2931712"/>
              <a:ext cx="272468" cy="421087"/>
            </a:xfrm>
            <a:prstGeom prst="rect">
              <a:avLst/>
            </a:prstGeom>
          </p:spPr>
        </p:pic>
        <p:pic>
          <p:nvPicPr>
            <p:cNvPr id="18" name="Picture 17">
              <a:extLst>
                <a:ext uri="{FF2B5EF4-FFF2-40B4-BE49-F238E27FC236}">
                  <a16:creationId xmlns:a16="http://schemas.microsoft.com/office/drawing/2014/main" id="{518CE914-F7C5-D644-ABB1-DC886EA1A3B9}"/>
                </a:ext>
              </a:extLst>
            </p:cNvPr>
            <p:cNvPicPr>
              <a:picLocks noChangeAspect="1"/>
            </p:cNvPicPr>
            <p:nvPr/>
          </p:nvPicPr>
          <p:blipFill>
            <a:blip r:embed="rId6"/>
            <a:stretch>
              <a:fillRect/>
            </a:stretch>
          </p:blipFill>
          <p:spPr>
            <a:xfrm>
              <a:off x="5082788" y="2931711"/>
              <a:ext cx="272468" cy="421087"/>
            </a:xfrm>
            <a:prstGeom prst="rect">
              <a:avLst/>
            </a:prstGeom>
          </p:spPr>
        </p:pic>
      </p:grpSp>
      <p:sp>
        <p:nvSpPr>
          <p:cNvPr id="2" name="Title 1">
            <a:extLst>
              <a:ext uri="{FF2B5EF4-FFF2-40B4-BE49-F238E27FC236}">
                <a16:creationId xmlns:a16="http://schemas.microsoft.com/office/drawing/2014/main" id="{735618F4-DA40-0E4F-8B2C-17F3E81208AC}"/>
              </a:ext>
            </a:extLst>
          </p:cNvPr>
          <p:cNvSpPr>
            <a:spLocks noGrp="1"/>
          </p:cNvSpPr>
          <p:nvPr>
            <p:ph type="title"/>
          </p:nvPr>
        </p:nvSpPr>
        <p:spPr/>
        <p:txBody>
          <a:bodyPr/>
          <a:lstStyle/>
          <a:p>
            <a:r>
              <a:rPr lang="en-US"/>
              <a:t>Adding Noise to Data for Well-Defined Scores</a:t>
            </a:r>
          </a:p>
        </p:txBody>
      </p:sp>
      <p:sp>
        <p:nvSpPr>
          <p:cNvPr id="3" name="Content Placeholder 2">
            <a:extLst>
              <a:ext uri="{FF2B5EF4-FFF2-40B4-BE49-F238E27FC236}">
                <a16:creationId xmlns:a16="http://schemas.microsoft.com/office/drawing/2014/main" id="{6621BDD5-91F0-2C4B-8F27-DB263B1D4326}"/>
              </a:ext>
            </a:extLst>
          </p:cNvPr>
          <p:cNvSpPr>
            <a:spLocks noGrp="1"/>
          </p:cNvSpPr>
          <p:nvPr>
            <p:ph sz="quarter" idx="10"/>
          </p:nvPr>
        </p:nvSpPr>
        <p:spPr/>
        <p:txBody>
          <a:bodyPr/>
          <a:lstStyle/>
          <a:p>
            <a:pPr>
              <a:buFont typeface="Arial" panose="020B0604020202020204" pitchFamily="34" charset="0"/>
              <a:buChar char="•"/>
            </a:pPr>
            <a:r>
              <a:rPr lang="en-US"/>
              <a:t>Scores can be undefined when</a:t>
            </a:r>
          </a:p>
          <a:p>
            <a:pPr lvl="2">
              <a:buFont typeface="Arial" panose="020B0604020202020204" pitchFamily="34" charset="0"/>
              <a:buChar char="•"/>
            </a:pPr>
            <a:r>
              <a:rPr lang="en-US"/>
              <a:t>The support of data distribution is on a low-dimensional manifold</a:t>
            </a:r>
          </a:p>
          <a:p>
            <a:pPr lvl="2">
              <a:buFont typeface="Arial" panose="020B0604020202020204" pitchFamily="34" charset="0"/>
              <a:buChar char="•"/>
            </a:pPr>
            <a:r>
              <a:rPr lang="en-US"/>
              <a:t>The data distribution is discrete</a:t>
            </a:r>
          </a:p>
          <a:p>
            <a:pPr marL="342900" lvl="1" indent="-342900">
              <a:buFont typeface="Arial" panose="020B0604020202020204" pitchFamily="34" charset="0"/>
              <a:buChar char="•"/>
            </a:pPr>
            <a:r>
              <a:rPr lang="en-US" spc="20">
                <a:solidFill>
                  <a:schemeClr val="tx1"/>
                </a:solidFill>
              </a:rPr>
              <a:t>Solution: adding noise</a:t>
            </a:r>
          </a:p>
          <a:p>
            <a:pPr lvl="2">
              <a:buFont typeface="Arial" panose="020B0604020202020204" pitchFamily="34" charset="0"/>
              <a:buChar char="•"/>
            </a:pPr>
            <a:endParaRPr lang="en-US"/>
          </a:p>
          <a:p>
            <a:pPr lvl="1">
              <a:buFont typeface="Arial" panose="020B0604020202020204" pitchFamily="34" charset="0"/>
              <a:buChar char="•"/>
            </a:pPr>
            <a:endParaRPr lang="en-US"/>
          </a:p>
        </p:txBody>
      </p:sp>
      <p:sp>
        <p:nvSpPr>
          <p:cNvPr id="14" name="Rectangle 13">
            <a:extLst>
              <a:ext uri="{FF2B5EF4-FFF2-40B4-BE49-F238E27FC236}">
                <a16:creationId xmlns:a16="http://schemas.microsoft.com/office/drawing/2014/main" id="{91624A58-6473-D04D-85D5-294F87D62B5A}"/>
              </a:ext>
            </a:extLst>
          </p:cNvPr>
          <p:cNvSpPr/>
          <p:nvPr/>
        </p:nvSpPr>
        <p:spPr>
          <a:xfrm>
            <a:off x="2418230" y="2388096"/>
            <a:ext cx="1225015" cy="400110"/>
          </a:xfrm>
          <a:prstGeom prst="rect">
            <a:avLst/>
          </a:prstGeom>
          <a:noFill/>
        </p:spPr>
        <p:txBody>
          <a:bodyPr vert="horz" wrap="none" lIns="91440" tIns="45720" rIns="91440" bIns="45720">
            <a:spAutoFit/>
          </a:bodyPr>
          <a:lstStyle/>
          <a:p>
            <a:pPr algn="ctr"/>
            <a:r>
              <a:rPr lang="en-US" sz="2000" b="0" cap="none" spc="0">
                <a:ln w="0"/>
                <a:solidFill>
                  <a:schemeClr val="accent1"/>
                </a:solidFill>
                <a:effectLst>
                  <a:outerShdw blurRad="38100" dist="25400" dir="5400000" algn="ctr" rotWithShape="0">
                    <a:srgbClr val="6E747A">
                      <a:alpha val="43000"/>
                    </a:srgbClr>
                  </a:outerShdw>
                </a:effectLst>
              </a:rPr>
              <a:t>Unstable!</a:t>
            </a:r>
          </a:p>
        </p:txBody>
      </p:sp>
      <p:sp>
        <p:nvSpPr>
          <p:cNvPr id="15" name="Rectangle 14">
            <a:extLst>
              <a:ext uri="{FF2B5EF4-FFF2-40B4-BE49-F238E27FC236}">
                <a16:creationId xmlns:a16="http://schemas.microsoft.com/office/drawing/2014/main" id="{D5C4C83C-634B-934C-892E-DFFF690104D4}"/>
              </a:ext>
            </a:extLst>
          </p:cNvPr>
          <p:cNvSpPr/>
          <p:nvPr/>
        </p:nvSpPr>
        <p:spPr>
          <a:xfrm>
            <a:off x="6367403" y="2364635"/>
            <a:ext cx="947696" cy="400110"/>
          </a:xfrm>
          <a:prstGeom prst="rect">
            <a:avLst/>
          </a:prstGeom>
          <a:noFill/>
        </p:spPr>
        <p:txBody>
          <a:bodyPr wrap="none" lIns="91440" tIns="45720" rIns="91440" bIns="45720">
            <a:spAutoFit/>
          </a:bodyPr>
          <a:lstStyle/>
          <a:p>
            <a:pPr algn="ctr"/>
            <a:r>
              <a:rPr lang="en-US" sz="2000">
                <a:ln w="0"/>
                <a:solidFill>
                  <a:schemeClr val="accent4"/>
                </a:solidFill>
                <a:effectLst>
                  <a:outerShdw blurRad="38100" dist="25400" dir="5400000" algn="ctr" rotWithShape="0">
                    <a:srgbClr val="6E747A">
                      <a:alpha val="43000"/>
                    </a:srgbClr>
                  </a:outerShdw>
                </a:effectLst>
              </a:rPr>
              <a:t>Stable</a:t>
            </a:r>
            <a:r>
              <a:rPr lang="en-US" sz="2000" b="0" cap="none" spc="0">
                <a:ln w="0"/>
                <a:solidFill>
                  <a:schemeClr val="accent4"/>
                </a:solidFill>
                <a:effectLst>
                  <a:outerShdw blurRad="38100" dist="25400" dir="5400000" algn="ctr" rotWithShape="0">
                    <a:srgbClr val="6E747A">
                      <a:alpha val="43000"/>
                    </a:srgbClr>
                  </a:outerShdw>
                </a:effectLst>
              </a:rPr>
              <a:t>!</a:t>
            </a:r>
          </a:p>
        </p:txBody>
      </p:sp>
    </p:spTree>
    <p:extLst>
      <p:ext uri="{BB962C8B-B14F-4D97-AF65-F5344CB8AC3E}">
        <p14:creationId xmlns:p14="http://schemas.microsoft.com/office/powerpoint/2010/main" val="3771787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B3B75-B432-9343-93FC-D545CA7A3C2F}"/>
              </a:ext>
            </a:extLst>
          </p:cNvPr>
          <p:cNvSpPr>
            <a:spLocks noGrp="1"/>
          </p:cNvSpPr>
          <p:nvPr>
            <p:ph type="title"/>
          </p:nvPr>
        </p:nvSpPr>
        <p:spPr/>
        <p:txBody>
          <a:bodyPr/>
          <a:lstStyle/>
          <a:p>
            <a:r>
              <a:rPr lang="en-US"/>
              <a:t>Challenge in Low Data Density Regions</a:t>
            </a:r>
          </a:p>
        </p:txBody>
      </p:sp>
      <p:pic>
        <p:nvPicPr>
          <p:cNvPr id="5" name="Content Placeholder 4">
            <a:extLst>
              <a:ext uri="{FF2B5EF4-FFF2-40B4-BE49-F238E27FC236}">
                <a16:creationId xmlns:a16="http://schemas.microsoft.com/office/drawing/2014/main" id="{8249D2D2-05A7-E647-9064-1B35460B83BD}"/>
              </a:ext>
            </a:extLst>
          </p:cNvPr>
          <p:cNvPicPr>
            <a:picLocks noGrp="1" noChangeAspect="1"/>
          </p:cNvPicPr>
          <p:nvPr>
            <p:ph sz="quarter" idx="10"/>
          </p:nvPr>
        </p:nvPicPr>
        <p:blipFill>
          <a:blip r:embed="rId3"/>
          <a:stretch>
            <a:fillRect/>
          </a:stretch>
        </p:blipFill>
        <p:spPr>
          <a:xfrm>
            <a:off x="559691" y="1409437"/>
            <a:ext cx="2673253" cy="2825245"/>
          </a:xfrm>
        </p:spPr>
      </p:pic>
      <p:pic>
        <p:nvPicPr>
          <p:cNvPr id="7" name="Picture 6">
            <a:extLst>
              <a:ext uri="{FF2B5EF4-FFF2-40B4-BE49-F238E27FC236}">
                <a16:creationId xmlns:a16="http://schemas.microsoft.com/office/drawing/2014/main" id="{B465CE17-E8AA-5D4D-B683-700152E2791D}"/>
              </a:ext>
            </a:extLst>
          </p:cNvPr>
          <p:cNvPicPr>
            <a:picLocks noChangeAspect="1"/>
          </p:cNvPicPr>
          <p:nvPr/>
        </p:nvPicPr>
        <p:blipFill>
          <a:blip r:embed="rId4"/>
          <a:stretch>
            <a:fillRect/>
          </a:stretch>
        </p:blipFill>
        <p:spPr>
          <a:xfrm>
            <a:off x="3236539" y="1313989"/>
            <a:ext cx="2872967" cy="3016139"/>
          </a:xfrm>
          <a:prstGeom prst="rect">
            <a:avLst/>
          </a:prstGeom>
        </p:spPr>
      </p:pic>
      <p:pic>
        <p:nvPicPr>
          <p:cNvPr id="9" name="Picture 8">
            <a:extLst>
              <a:ext uri="{FF2B5EF4-FFF2-40B4-BE49-F238E27FC236}">
                <a16:creationId xmlns:a16="http://schemas.microsoft.com/office/drawing/2014/main" id="{4E8505E3-6934-3440-8B80-D72FE7CB5465}"/>
              </a:ext>
            </a:extLst>
          </p:cNvPr>
          <p:cNvPicPr>
            <a:picLocks noChangeAspect="1"/>
          </p:cNvPicPr>
          <p:nvPr/>
        </p:nvPicPr>
        <p:blipFill>
          <a:blip r:embed="rId5"/>
          <a:stretch>
            <a:fillRect/>
          </a:stretch>
        </p:blipFill>
        <p:spPr>
          <a:xfrm>
            <a:off x="6047163" y="1313989"/>
            <a:ext cx="2872967" cy="3016139"/>
          </a:xfrm>
          <a:prstGeom prst="rect">
            <a:avLst/>
          </a:prstGeom>
        </p:spPr>
      </p:pic>
      <p:sp>
        <p:nvSpPr>
          <p:cNvPr id="44" name="Content Placeholder 2" hidden="1">
            <a:extLst>
              <a:ext uri="{FF2B5EF4-FFF2-40B4-BE49-F238E27FC236}">
                <a16:creationId xmlns:a16="http://schemas.microsoft.com/office/drawing/2014/main" id="{0A42EFE2-5341-3649-A29B-09265274435F}"/>
              </a:ext>
            </a:extLst>
          </p:cNvPr>
          <p:cNvSpPr txBox="1">
            <a:spLocks/>
          </p:cNvSpPr>
          <p:nvPr/>
        </p:nvSpPr>
        <p:spPr>
          <a:xfrm>
            <a:off x="955677" y="908685"/>
            <a:ext cx="7700963" cy="3759042"/>
          </a:xfrm>
          <a:prstGeom prst="rect">
            <a:avLst/>
          </a:prstGeom>
        </p:spPr>
        <p:txBody>
          <a:bodyPr vert="horz" lIns="0" tIns="45720" rIns="0" bIns="45720" rtlCol="0">
            <a:normAutofit/>
          </a:bodyPr>
          <a:lstStyle>
            <a:lvl1pPr marL="342900" indent="-342900" algn="l" defTabSz="457200" rtl="0" eaLnBrk="1" fontAlgn="base" hangingPunct="1">
              <a:spcBef>
                <a:spcPct val="20000"/>
              </a:spcBef>
              <a:spcAft>
                <a:spcPct val="0"/>
              </a:spcAft>
              <a:buClr>
                <a:schemeClr val="bg2"/>
              </a:buClr>
              <a:buFont typeface="Wingdings" charset="2"/>
              <a:defRPr kern="1200" spc="20">
                <a:solidFill>
                  <a:schemeClr val="tx1"/>
                </a:solidFill>
                <a:latin typeface="Arial"/>
                <a:ea typeface="ＭＳ Ｐゴシック" charset="0"/>
                <a:cs typeface="ＭＳ Ｐゴシック" charset="0"/>
              </a:defRPr>
            </a:lvl1pPr>
            <a:lvl2pPr marL="288925" indent="-288925" algn="l" defTabSz="457200" rtl="0" eaLnBrk="1" fontAlgn="base" hangingPunct="1">
              <a:spcBef>
                <a:spcPct val="20000"/>
              </a:spcBef>
              <a:spcAft>
                <a:spcPct val="0"/>
              </a:spcAft>
              <a:buClr>
                <a:schemeClr val="bg2"/>
              </a:buClr>
              <a:buFont typeface="Wingdings" charset="2"/>
              <a:buChar char="§"/>
              <a:defRPr kern="1200">
                <a:solidFill>
                  <a:srgbClr val="595959"/>
                </a:solidFill>
                <a:latin typeface="Arial"/>
                <a:ea typeface="ＭＳ Ｐゴシック" charset="0"/>
                <a:cs typeface="+mn-cs"/>
              </a:defRPr>
            </a:lvl2pPr>
            <a:lvl3pPr marL="569913" indent="-225425" algn="l" defTabSz="457200" rtl="0" eaLnBrk="1" fontAlgn="base" hangingPunct="1">
              <a:spcBef>
                <a:spcPct val="20000"/>
              </a:spcBef>
              <a:spcAft>
                <a:spcPct val="0"/>
              </a:spcAft>
              <a:buClr>
                <a:schemeClr val="bg2"/>
              </a:buClr>
              <a:buSzPct val="102000"/>
              <a:buFont typeface="Source Sans Pro" charset="0"/>
              <a:buChar char="›"/>
              <a:defRPr kern="1200">
                <a:solidFill>
                  <a:srgbClr val="595959"/>
                </a:solidFill>
                <a:latin typeface="Arial"/>
                <a:ea typeface="ＭＳ Ｐゴシック" charset="0"/>
                <a:cs typeface="+mn-cs"/>
              </a:defRPr>
            </a:lvl3pPr>
            <a:lvl4pPr marL="914400" indent="-227013" algn="l" defTabSz="457200" rtl="0" eaLnBrk="1" fontAlgn="base" hangingPunct="1">
              <a:spcBef>
                <a:spcPct val="20000"/>
              </a:spcBef>
              <a:spcAft>
                <a:spcPct val="0"/>
              </a:spcAft>
              <a:buClr>
                <a:schemeClr val="bg2"/>
              </a:buClr>
              <a:buFont typeface="Arial" charset="0"/>
              <a:buChar char="•"/>
              <a:defRPr kern="1200">
                <a:solidFill>
                  <a:srgbClr val="595959"/>
                </a:solidFill>
                <a:latin typeface="Arial"/>
                <a:ea typeface="ＭＳ Ｐゴシック" charset="0"/>
                <a:cs typeface="+mn-cs"/>
              </a:defRPr>
            </a:lvl4pPr>
            <a:lvl5pPr marL="1258888" indent="-227013" algn="l" defTabSz="457200" rtl="0" eaLnBrk="1" fontAlgn="base" hangingPunct="1">
              <a:spcBef>
                <a:spcPct val="20000"/>
              </a:spcBef>
              <a:spcAft>
                <a:spcPct val="0"/>
              </a:spcAft>
              <a:buClr>
                <a:schemeClr val="bg2"/>
              </a:buClr>
              <a:buFont typeface="Source Sans Pro" charset="0"/>
              <a:buChar char="–"/>
              <a:defRPr kern="1200">
                <a:solidFill>
                  <a:srgbClr val="595959"/>
                </a:solidFill>
                <a:latin typeface="Arial"/>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panose="020B0604020202020204" pitchFamily="34" charset="0"/>
              <a:buChar char="•"/>
            </a:pPr>
            <a:r>
              <a:rPr lang="en-US"/>
              <a:t>Score estimation is inaccurate in regions of low data density.</a:t>
            </a:r>
          </a:p>
        </p:txBody>
      </p:sp>
      <p:pic>
        <p:nvPicPr>
          <p:cNvPr id="45" name="Picture 44">
            <a:extLst>
              <a:ext uri="{FF2B5EF4-FFF2-40B4-BE49-F238E27FC236}">
                <a16:creationId xmlns:a16="http://schemas.microsoft.com/office/drawing/2014/main" id="{DABEA7EE-B6F4-1A44-B48C-2AE8B7D34F5C}"/>
              </a:ext>
            </a:extLst>
          </p:cNvPr>
          <p:cNvPicPr>
            <a:picLocks noChangeAspect="1"/>
          </p:cNvPicPr>
          <p:nvPr/>
        </p:nvPicPr>
        <p:blipFill>
          <a:blip r:embed="rId6"/>
          <a:stretch>
            <a:fillRect/>
          </a:stretch>
        </p:blipFill>
        <p:spPr>
          <a:xfrm>
            <a:off x="1675950" y="4142230"/>
            <a:ext cx="6408295" cy="587147"/>
          </a:xfrm>
          <a:prstGeom prst="rect">
            <a:avLst/>
          </a:prstGeom>
        </p:spPr>
      </p:pic>
      <p:grpSp>
        <p:nvGrpSpPr>
          <p:cNvPr id="47" name="scores">
            <a:extLst>
              <a:ext uri="{FF2B5EF4-FFF2-40B4-BE49-F238E27FC236}">
                <a16:creationId xmlns:a16="http://schemas.microsoft.com/office/drawing/2014/main" id="{2A426830-851A-1949-ACED-794E50DC395B}"/>
              </a:ext>
            </a:extLst>
          </p:cNvPr>
          <p:cNvGrpSpPr/>
          <p:nvPr/>
        </p:nvGrpSpPr>
        <p:grpSpPr>
          <a:xfrm>
            <a:off x="791973" y="1627926"/>
            <a:ext cx="2388314" cy="2372443"/>
            <a:chOff x="1167192" y="2005601"/>
            <a:chExt cx="2796944" cy="2778358"/>
          </a:xfrm>
        </p:grpSpPr>
        <p:pic>
          <p:nvPicPr>
            <p:cNvPr id="57" name="Picture 56">
              <a:extLst>
                <a:ext uri="{FF2B5EF4-FFF2-40B4-BE49-F238E27FC236}">
                  <a16:creationId xmlns:a16="http://schemas.microsoft.com/office/drawing/2014/main" id="{6B05832D-8ACB-FD48-9BE8-4C67CB4206A7}"/>
                </a:ext>
              </a:extLst>
            </p:cNvPr>
            <p:cNvPicPr>
              <a:picLocks noChangeAspect="1"/>
            </p:cNvPicPr>
            <p:nvPr/>
          </p:nvPicPr>
          <p:blipFill rotWithShape="1">
            <a:blip r:embed="rId7"/>
            <a:srcRect l="17213" t="3643" r="16995" b="9216"/>
            <a:stretch/>
          </p:blipFill>
          <p:spPr>
            <a:xfrm>
              <a:off x="1167192" y="2005601"/>
              <a:ext cx="2796944" cy="2778358"/>
            </a:xfrm>
            <a:prstGeom prst="rect">
              <a:avLst/>
            </a:prstGeom>
          </p:spPr>
        </p:pic>
        <p:cxnSp>
          <p:nvCxnSpPr>
            <p:cNvPr id="58" name="score1">
              <a:extLst>
                <a:ext uri="{FF2B5EF4-FFF2-40B4-BE49-F238E27FC236}">
                  <a16:creationId xmlns:a16="http://schemas.microsoft.com/office/drawing/2014/main" id="{BCB1E4AE-73D6-8F4C-B9A9-BC5748982ED0}"/>
                </a:ext>
              </a:extLst>
            </p:cNvPr>
            <p:cNvCxnSpPr>
              <a:cxnSpLocks/>
            </p:cNvCxnSpPr>
            <p:nvPr/>
          </p:nvCxnSpPr>
          <p:spPr>
            <a:xfrm>
              <a:off x="3190550" y="2440146"/>
              <a:ext cx="193728" cy="11502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59" name="score2">
              <a:extLst>
                <a:ext uri="{FF2B5EF4-FFF2-40B4-BE49-F238E27FC236}">
                  <a16:creationId xmlns:a16="http://schemas.microsoft.com/office/drawing/2014/main" id="{6874A2D9-4D25-2D4A-A821-CAEA9B4B07D2}"/>
                </a:ext>
              </a:extLst>
            </p:cNvPr>
            <p:cNvCxnSpPr>
              <a:cxnSpLocks/>
            </p:cNvCxnSpPr>
            <p:nvPr/>
          </p:nvCxnSpPr>
          <p:spPr>
            <a:xfrm flipV="1">
              <a:off x="3117902" y="2615712"/>
              <a:ext cx="266376" cy="9686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60" name="score3">
              <a:extLst>
                <a:ext uri="{FF2B5EF4-FFF2-40B4-BE49-F238E27FC236}">
                  <a16:creationId xmlns:a16="http://schemas.microsoft.com/office/drawing/2014/main" id="{FB451C3A-70EE-A941-ADB7-22466C94C427}"/>
                </a:ext>
              </a:extLst>
            </p:cNvPr>
            <p:cNvCxnSpPr>
              <a:cxnSpLocks/>
            </p:cNvCxnSpPr>
            <p:nvPr/>
          </p:nvCxnSpPr>
          <p:spPr>
            <a:xfrm>
              <a:off x="1588261" y="3990813"/>
              <a:ext cx="100900" cy="15655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61" name="score4">
              <a:extLst>
                <a:ext uri="{FF2B5EF4-FFF2-40B4-BE49-F238E27FC236}">
                  <a16:creationId xmlns:a16="http://schemas.microsoft.com/office/drawing/2014/main" id="{7C986269-0D54-1948-88EF-B571A0D0A945}"/>
                </a:ext>
              </a:extLst>
            </p:cNvPr>
            <p:cNvCxnSpPr>
              <a:cxnSpLocks/>
            </p:cNvCxnSpPr>
            <p:nvPr/>
          </p:nvCxnSpPr>
          <p:spPr>
            <a:xfrm flipH="1">
              <a:off x="3578007" y="2440146"/>
              <a:ext cx="259866" cy="5751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62" name="score5">
              <a:extLst>
                <a:ext uri="{FF2B5EF4-FFF2-40B4-BE49-F238E27FC236}">
                  <a16:creationId xmlns:a16="http://schemas.microsoft.com/office/drawing/2014/main" id="{7F469123-D1B3-C446-B6B8-B968FC8BBE87}"/>
                </a:ext>
              </a:extLst>
            </p:cNvPr>
            <p:cNvCxnSpPr>
              <a:cxnSpLocks/>
            </p:cNvCxnSpPr>
            <p:nvPr/>
          </p:nvCxnSpPr>
          <p:spPr>
            <a:xfrm flipH="1" flipV="1">
              <a:off x="3470483" y="2587412"/>
              <a:ext cx="107524" cy="12516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63" name="score6">
              <a:extLst>
                <a:ext uri="{FF2B5EF4-FFF2-40B4-BE49-F238E27FC236}">
                  <a16:creationId xmlns:a16="http://schemas.microsoft.com/office/drawing/2014/main" id="{8B414FD1-5CFC-F840-8A03-BC382813E31B}"/>
                </a:ext>
              </a:extLst>
            </p:cNvPr>
            <p:cNvCxnSpPr>
              <a:cxnSpLocks/>
            </p:cNvCxnSpPr>
            <p:nvPr/>
          </p:nvCxnSpPr>
          <p:spPr>
            <a:xfrm flipH="1" flipV="1">
              <a:off x="1828498" y="4405429"/>
              <a:ext cx="150592" cy="21808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64" name="score4">
              <a:extLst>
                <a:ext uri="{FF2B5EF4-FFF2-40B4-BE49-F238E27FC236}">
                  <a16:creationId xmlns:a16="http://schemas.microsoft.com/office/drawing/2014/main" id="{77892B88-8897-D944-B5ED-323C4753A5FE}"/>
                </a:ext>
              </a:extLst>
            </p:cNvPr>
            <p:cNvCxnSpPr>
              <a:cxnSpLocks/>
            </p:cNvCxnSpPr>
            <p:nvPr/>
          </p:nvCxnSpPr>
          <p:spPr>
            <a:xfrm>
              <a:off x="3448073" y="2077313"/>
              <a:ext cx="1" cy="27051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65" name="score5">
              <a:extLst>
                <a:ext uri="{FF2B5EF4-FFF2-40B4-BE49-F238E27FC236}">
                  <a16:creationId xmlns:a16="http://schemas.microsoft.com/office/drawing/2014/main" id="{8984DD6D-5467-5944-BC5F-9D7AC18209D1}"/>
                </a:ext>
              </a:extLst>
            </p:cNvPr>
            <p:cNvCxnSpPr>
              <a:cxnSpLocks/>
            </p:cNvCxnSpPr>
            <p:nvPr/>
          </p:nvCxnSpPr>
          <p:spPr>
            <a:xfrm flipH="1" flipV="1">
              <a:off x="3429492" y="2618080"/>
              <a:ext cx="15449" cy="12778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grpSp>
        <p:nvGrpSpPr>
          <p:cNvPr id="66" name="points">
            <a:extLst>
              <a:ext uri="{FF2B5EF4-FFF2-40B4-BE49-F238E27FC236}">
                <a16:creationId xmlns:a16="http://schemas.microsoft.com/office/drawing/2014/main" id="{442A6C64-F5B4-9547-A99D-52D57B20BD6B}"/>
              </a:ext>
            </a:extLst>
          </p:cNvPr>
          <p:cNvGrpSpPr/>
          <p:nvPr/>
        </p:nvGrpSpPr>
        <p:grpSpPr>
          <a:xfrm>
            <a:off x="1127846" y="1657633"/>
            <a:ext cx="1967523" cy="2228662"/>
            <a:chOff x="1127846" y="1657633"/>
            <a:chExt cx="1967523" cy="2228662"/>
          </a:xfrm>
        </p:grpSpPr>
        <p:sp>
          <p:nvSpPr>
            <p:cNvPr id="49" name="Oval 48">
              <a:extLst>
                <a:ext uri="{FF2B5EF4-FFF2-40B4-BE49-F238E27FC236}">
                  <a16:creationId xmlns:a16="http://schemas.microsoft.com/office/drawing/2014/main" id="{6F16AB80-360F-554E-B6E5-B589A9DFD160}"/>
                </a:ext>
              </a:extLst>
            </p:cNvPr>
            <p:cNvSpPr/>
            <p:nvPr/>
          </p:nvSpPr>
          <p:spPr>
            <a:xfrm>
              <a:off x="2709483" y="2243967"/>
              <a:ext cx="45907" cy="4590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6ECAC249-479C-4F4D-A9C6-DB1ACE3DF72B}"/>
                </a:ext>
              </a:extLst>
            </p:cNvPr>
            <p:cNvSpPr/>
            <p:nvPr/>
          </p:nvSpPr>
          <p:spPr>
            <a:xfrm>
              <a:off x="2839234" y="2216047"/>
              <a:ext cx="45907" cy="4590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D1AC3B6C-72C4-7247-953D-17E0884B30A1}"/>
                </a:ext>
              </a:extLst>
            </p:cNvPr>
            <p:cNvSpPr/>
            <p:nvPr/>
          </p:nvSpPr>
          <p:spPr>
            <a:xfrm>
              <a:off x="2714411" y="1657633"/>
              <a:ext cx="45907" cy="4590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C6BD5914-2CA2-3A43-8E8C-1D9FB2C3121B}"/>
                </a:ext>
              </a:extLst>
            </p:cNvPr>
            <p:cNvSpPr/>
            <p:nvPr/>
          </p:nvSpPr>
          <p:spPr>
            <a:xfrm>
              <a:off x="2433559" y="2209475"/>
              <a:ext cx="45907" cy="4590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36D53D2F-9A1D-054C-B061-CC9059E511AD}"/>
                </a:ext>
              </a:extLst>
            </p:cNvPr>
            <p:cNvSpPr/>
            <p:nvPr/>
          </p:nvSpPr>
          <p:spPr>
            <a:xfrm>
              <a:off x="2502545" y="1977894"/>
              <a:ext cx="45907" cy="4590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58BB63DF-42FA-F540-AB11-6AA6053BB480}"/>
                </a:ext>
              </a:extLst>
            </p:cNvPr>
            <p:cNvSpPr/>
            <p:nvPr/>
          </p:nvSpPr>
          <p:spPr>
            <a:xfrm>
              <a:off x="3049462" y="1972968"/>
              <a:ext cx="45907" cy="4590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2EF4C810-63F5-FF46-BA6F-32125BECF560}"/>
                </a:ext>
              </a:extLst>
            </p:cNvPr>
            <p:cNvSpPr/>
            <p:nvPr/>
          </p:nvSpPr>
          <p:spPr>
            <a:xfrm>
              <a:off x="1462899" y="3840388"/>
              <a:ext cx="45907" cy="4590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99372740-CB1B-5940-A53B-D2A495157B16}"/>
                </a:ext>
              </a:extLst>
            </p:cNvPr>
            <p:cNvSpPr/>
            <p:nvPr/>
          </p:nvSpPr>
          <p:spPr>
            <a:xfrm>
              <a:off x="1127846" y="3298393"/>
              <a:ext cx="45907" cy="4590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0" name="questions">
            <a:extLst>
              <a:ext uri="{FF2B5EF4-FFF2-40B4-BE49-F238E27FC236}">
                <a16:creationId xmlns:a16="http://schemas.microsoft.com/office/drawing/2014/main" id="{502225F7-FF6F-DA41-A2B9-CCCCEE4EDA15}"/>
              </a:ext>
            </a:extLst>
          </p:cNvPr>
          <p:cNvGrpSpPr/>
          <p:nvPr/>
        </p:nvGrpSpPr>
        <p:grpSpPr>
          <a:xfrm>
            <a:off x="964027" y="1804656"/>
            <a:ext cx="2126462" cy="1982020"/>
            <a:chOff x="964027" y="1804656"/>
            <a:chExt cx="2126462" cy="1982020"/>
          </a:xfrm>
        </p:grpSpPr>
        <p:pic>
          <p:nvPicPr>
            <p:cNvPr id="67" name="?1" descr="Question mark">
              <a:extLst>
                <a:ext uri="{FF2B5EF4-FFF2-40B4-BE49-F238E27FC236}">
                  <a16:creationId xmlns:a16="http://schemas.microsoft.com/office/drawing/2014/main" id="{3227048A-131B-3144-A8AB-4901E7EEB37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64027" y="1804656"/>
              <a:ext cx="456605" cy="456605"/>
            </a:xfrm>
            <a:prstGeom prst="rect">
              <a:avLst/>
            </a:prstGeom>
          </p:spPr>
        </p:pic>
        <p:pic>
          <p:nvPicPr>
            <p:cNvPr id="68" name="?2" descr="Question mark">
              <a:extLst>
                <a:ext uri="{FF2B5EF4-FFF2-40B4-BE49-F238E27FC236}">
                  <a16:creationId xmlns:a16="http://schemas.microsoft.com/office/drawing/2014/main" id="{E013DB4B-D924-9C48-93A9-DF6567995E3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42404" y="2409608"/>
              <a:ext cx="456605" cy="456605"/>
            </a:xfrm>
            <a:prstGeom prst="rect">
              <a:avLst/>
            </a:prstGeom>
          </p:spPr>
        </p:pic>
        <p:pic>
          <p:nvPicPr>
            <p:cNvPr id="69" name="?3" descr="Question mark">
              <a:extLst>
                <a:ext uri="{FF2B5EF4-FFF2-40B4-BE49-F238E27FC236}">
                  <a16:creationId xmlns:a16="http://schemas.microsoft.com/office/drawing/2014/main" id="{AE41CDF4-35B5-D44A-88DE-E3AE520125D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633884" y="3330071"/>
              <a:ext cx="456605" cy="456605"/>
            </a:xfrm>
            <a:prstGeom prst="rect">
              <a:avLst/>
            </a:prstGeom>
          </p:spPr>
        </p:pic>
      </p:grpSp>
      <p:grpSp>
        <p:nvGrpSpPr>
          <p:cNvPr id="81" name="Group 80">
            <a:extLst>
              <a:ext uri="{FF2B5EF4-FFF2-40B4-BE49-F238E27FC236}">
                <a16:creationId xmlns:a16="http://schemas.microsoft.com/office/drawing/2014/main" id="{6B8CE3A5-B63F-7B4F-80F7-E569D2DC41B8}"/>
              </a:ext>
            </a:extLst>
          </p:cNvPr>
          <p:cNvGrpSpPr/>
          <p:nvPr/>
        </p:nvGrpSpPr>
        <p:grpSpPr>
          <a:xfrm>
            <a:off x="3570847" y="3098192"/>
            <a:ext cx="921624" cy="907331"/>
            <a:chOff x="3570847" y="3098192"/>
            <a:chExt cx="921624" cy="907331"/>
          </a:xfrm>
        </p:grpSpPr>
        <p:sp>
          <p:nvSpPr>
            <p:cNvPr id="18" name="Rectangle 17">
              <a:extLst>
                <a:ext uri="{FF2B5EF4-FFF2-40B4-BE49-F238E27FC236}">
                  <a16:creationId xmlns:a16="http://schemas.microsoft.com/office/drawing/2014/main" id="{B9ABFCE6-79E4-B345-9A1C-030D874234BA}"/>
                </a:ext>
              </a:extLst>
            </p:cNvPr>
            <p:cNvSpPr/>
            <p:nvPr/>
          </p:nvSpPr>
          <p:spPr>
            <a:xfrm>
              <a:off x="3570847" y="3098192"/>
              <a:ext cx="921624" cy="907331"/>
            </a:xfrm>
            <a:prstGeom prst="rect">
              <a:avLst/>
            </a:prstGeom>
            <a:solidFill>
              <a:schemeClr val="accent4">
                <a:lumMod val="60000"/>
                <a:lumOff val="40000"/>
                <a:alpha val="25000"/>
              </a:schemeClr>
            </a:solidFill>
            <a:ln w="25400" cap="flat" cmpd="sng" algn="ctr">
              <a:solidFill>
                <a:schemeClr val="accent4">
                  <a:lumMod val="60000"/>
                  <a:lumOff val="40000"/>
                </a:schemeClr>
              </a:solidFill>
              <a:prstDash val="sysDash"/>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r"/>
              <a:endParaRPr lang="en-US">
                <a:solidFill>
                  <a:schemeClr val="accent4"/>
                </a:solidFill>
              </a:endParaRPr>
            </a:p>
          </p:txBody>
        </p:sp>
        <p:sp>
          <p:nvSpPr>
            <p:cNvPr id="78" name="Rectangle 77">
              <a:extLst>
                <a:ext uri="{FF2B5EF4-FFF2-40B4-BE49-F238E27FC236}">
                  <a16:creationId xmlns:a16="http://schemas.microsoft.com/office/drawing/2014/main" id="{5F768823-EB0E-4C4A-93E8-D655E779CFB9}"/>
                </a:ext>
              </a:extLst>
            </p:cNvPr>
            <p:cNvSpPr/>
            <p:nvPr/>
          </p:nvSpPr>
          <p:spPr>
            <a:xfrm>
              <a:off x="3604916" y="3392854"/>
              <a:ext cx="886781" cy="30777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400" b="1">
                  <a:ln/>
                  <a:solidFill>
                    <a:schemeClr val="accent4"/>
                  </a:solidFill>
                </a:rPr>
                <a:t>A</a:t>
              </a:r>
              <a:r>
                <a:rPr lang="en-US" sz="1400" b="1" cap="none" spc="0">
                  <a:ln/>
                  <a:solidFill>
                    <a:schemeClr val="accent4"/>
                  </a:solidFill>
                  <a:effectLst/>
                </a:rPr>
                <a:t>ccurate</a:t>
              </a:r>
            </a:p>
          </p:txBody>
        </p:sp>
      </p:grpSp>
      <p:grpSp>
        <p:nvGrpSpPr>
          <p:cNvPr id="82" name="Group 81">
            <a:extLst>
              <a:ext uri="{FF2B5EF4-FFF2-40B4-BE49-F238E27FC236}">
                <a16:creationId xmlns:a16="http://schemas.microsoft.com/office/drawing/2014/main" id="{60C25821-17F5-FC43-A7B5-8E42639E36DC}"/>
              </a:ext>
            </a:extLst>
          </p:cNvPr>
          <p:cNvGrpSpPr/>
          <p:nvPr/>
        </p:nvGrpSpPr>
        <p:grpSpPr>
          <a:xfrm>
            <a:off x="5048061" y="1652250"/>
            <a:ext cx="921624" cy="907331"/>
            <a:chOff x="5048061" y="1652250"/>
            <a:chExt cx="921624" cy="907331"/>
          </a:xfrm>
        </p:grpSpPr>
        <p:sp>
          <p:nvSpPr>
            <p:cNvPr id="17" name="Rectangle 16">
              <a:extLst>
                <a:ext uri="{FF2B5EF4-FFF2-40B4-BE49-F238E27FC236}">
                  <a16:creationId xmlns:a16="http://schemas.microsoft.com/office/drawing/2014/main" id="{E263D314-D3CC-144A-B4DE-6F0CC941D258}"/>
                </a:ext>
              </a:extLst>
            </p:cNvPr>
            <p:cNvSpPr/>
            <p:nvPr/>
          </p:nvSpPr>
          <p:spPr>
            <a:xfrm>
              <a:off x="5048061" y="1652250"/>
              <a:ext cx="921624" cy="907331"/>
            </a:xfrm>
            <a:prstGeom prst="rect">
              <a:avLst/>
            </a:prstGeom>
            <a:solidFill>
              <a:schemeClr val="accent4">
                <a:lumMod val="60000"/>
                <a:lumOff val="40000"/>
                <a:alpha val="25000"/>
              </a:schemeClr>
            </a:solidFill>
            <a:ln w="25400" cap="flat" cmpd="sng" algn="ctr">
              <a:solidFill>
                <a:schemeClr val="accent4">
                  <a:lumMod val="60000"/>
                  <a:lumOff val="40000"/>
                </a:schemeClr>
              </a:solidFill>
              <a:prstDash val="sysDash"/>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solidFill>
                  <a:schemeClr val="accent4"/>
                </a:solidFill>
              </a:endParaRPr>
            </a:p>
          </p:txBody>
        </p:sp>
        <p:sp>
          <p:nvSpPr>
            <p:cNvPr id="80" name="Rectangle 79">
              <a:extLst>
                <a:ext uri="{FF2B5EF4-FFF2-40B4-BE49-F238E27FC236}">
                  <a16:creationId xmlns:a16="http://schemas.microsoft.com/office/drawing/2014/main" id="{001C282F-CB12-8B4F-A5FF-47E114FEBBAB}"/>
                </a:ext>
              </a:extLst>
            </p:cNvPr>
            <p:cNvSpPr/>
            <p:nvPr/>
          </p:nvSpPr>
          <p:spPr>
            <a:xfrm>
              <a:off x="5057361" y="1923070"/>
              <a:ext cx="886781" cy="30777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400" b="1">
                  <a:ln/>
                  <a:solidFill>
                    <a:schemeClr val="accent4"/>
                  </a:solidFill>
                </a:rPr>
                <a:t>A</a:t>
              </a:r>
              <a:r>
                <a:rPr lang="en-US" sz="1400" b="1" cap="none" spc="0">
                  <a:ln/>
                  <a:solidFill>
                    <a:schemeClr val="accent4"/>
                  </a:solidFill>
                  <a:effectLst/>
                </a:rPr>
                <a:t>ccurate</a:t>
              </a:r>
            </a:p>
          </p:txBody>
        </p:sp>
      </p:grpSp>
      <p:grpSp>
        <p:nvGrpSpPr>
          <p:cNvPr id="84" name="Group 83">
            <a:extLst>
              <a:ext uri="{FF2B5EF4-FFF2-40B4-BE49-F238E27FC236}">
                <a16:creationId xmlns:a16="http://schemas.microsoft.com/office/drawing/2014/main" id="{057147F4-F883-8345-A90D-7ED33F8F8936}"/>
              </a:ext>
            </a:extLst>
          </p:cNvPr>
          <p:cNvGrpSpPr/>
          <p:nvPr/>
        </p:nvGrpSpPr>
        <p:grpSpPr>
          <a:xfrm>
            <a:off x="6401076" y="3098192"/>
            <a:ext cx="921624" cy="907331"/>
            <a:chOff x="6401076" y="3098192"/>
            <a:chExt cx="921624" cy="907331"/>
          </a:xfrm>
        </p:grpSpPr>
        <p:sp>
          <p:nvSpPr>
            <p:cNvPr id="16" name="Rectangle 15">
              <a:extLst>
                <a:ext uri="{FF2B5EF4-FFF2-40B4-BE49-F238E27FC236}">
                  <a16:creationId xmlns:a16="http://schemas.microsoft.com/office/drawing/2014/main" id="{D0D0DAEB-B7E8-D843-8700-35630450198B}"/>
                </a:ext>
              </a:extLst>
            </p:cNvPr>
            <p:cNvSpPr/>
            <p:nvPr/>
          </p:nvSpPr>
          <p:spPr>
            <a:xfrm>
              <a:off x="6401076" y="3098192"/>
              <a:ext cx="921624" cy="907331"/>
            </a:xfrm>
            <a:prstGeom prst="rect">
              <a:avLst/>
            </a:prstGeom>
            <a:solidFill>
              <a:schemeClr val="accent4">
                <a:lumMod val="60000"/>
                <a:lumOff val="40000"/>
                <a:alpha val="25000"/>
              </a:schemeClr>
            </a:solidFill>
            <a:ln w="25400" cap="flat" cmpd="sng" algn="ctr">
              <a:solidFill>
                <a:schemeClr val="accent4">
                  <a:lumMod val="60000"/>
                  <a:lumOff val="40000"/>
                </a:schemeClr>
              </a:solidFill>
              <a:prstDash val="sysDash"/>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solidFill>
                  <a:schemeClr val="accent4"/>
                </a:solidFill>
              </a:endParaRPr>
            </a:p>
          </p:txBody>
        </p:sp>
        <p:sp>
          <p:nvSpPr>
            <p:cNvPr id="83" name="Rectangle 82">
              <a:extLst>
                <a:ext uri="{FF2B5EF4-FFF2-40B4-BE49-F238E27FC236}">
                  <a16:creationId xmlns:a16="http://schemas.microsoft.com/office/drawing/2014/main" id="{90E2D4FE-8325-884F-A330-A8F568AAF59F}"/>
                </a:ext>
              </a:extLst>
            </p:cNvPr>
            <p:cNvSpPr/>
            <p:nvPr/>
          </p:nvSpPr>
          <p:spPr>
            <a:xfrm>
              <a:off x="6424033" y="3392854"/>
              <a:ext cx="886781" cy="30777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400" b="1">
                  <a:ln/>
                  <a:solidFill>
                    <a:schemeClr val="accent4"/>
                  </a:solidFill>
                </a:rPr>
                <a:t>A</a:t>
              </a:r>
              <a:r>
                <a:rPr lang="en-US" sz="1400" b="1" cap="none" spc="0">
                  <a:ln/>
                  <a:solidFill>
                    <a:schemeClr val="accent4"/>
                  </a:solidFill>
                  <a:effectLst/>
                </a:rPr>
                <a:t>ccurate</a:t>
              </a:r>
            </a:p>
          </p:txBody>
        </p:sp>
      </p:grpSp>
      <p:grpSp>
        <p:nvGrpSpPr>
          <p:cNvPr id="86" name="Group 85">
            <a:extLst>
              <a:ext uri="{FF2B5EF4-FFF2-40B4-BE49-F238E27FC236}">
                <a16:creationId xmlns:a16="http://schemas.microsoft.com/office/drawing/2014/main" id="{F8BCDB95-6353-F145-A8CE-71DDD7176669}"/>
              </a:ext>
            </a:extLst>
          </p:cNvPr>
          <p:cNvGrpSpPr/>
          <p:nvPr/>
        </p:nvGrpSpPr>
        <p:grpSpPr>
          <a:xfrm>
            <a:off x="7854451" y="1652251"/>
            <a:ext cx="921624" cy="907331"/>
            <a:chOff x="7854451" y="1652251"/>
            <a:chExt cx="921624" cy="907331"/>
          </a:xfrm>
        </p:grpSpPr>
        <p:sp>
          <p:nvSpPr>
            <p:cNvPr id="12" name="Rectangle 11">
              <a:extLst>
                <a:ext uri="{FF2B5EF4-FFF2-40B4-BE49-F238E27FC236}">
                  <a16:creationId xmlns:a16="http://schemas.microsoft.com/office/drawing/2014/main" id="{6C6F43F9-6439-AC4E-807D-0813EAE78591}"/>
                </a:ext>
              </a:extLst>
            </p:cNvPr>
            <p:cNvSpPr/>
            <p:nvPr/>
          </p:nvSpPr>
          <p:spPr>
            <a:xfrm>
              <a:off x="7854451" y="1652251"/>
              <a:ext cx="921624" cy="907331"/>
            </a:xfrm>
            <a:prstGeom prst="rect">
              <a:avLst/>
            </a:prstGeom>
            <a:solidFill>
              <a:schemeClr val="accent4">
                <a:lumMod val="60000"/>
                <a:lumOff val="40000"/>
                <a:alpha val="25000"/>
              </a:schemeClr>
            </a:solidFill>
            <a:ln w="25400" cap="flat" cmpd="sng" algn="ctr">
              <a:solidFill>
                <a:schemeClr val="accent4">
                  <a:lumMod val="60000"/>
                  <a:lumOff val="40000"/>
                </a:schemeClr>
              </a:solidFill>
              <a:prstDash val="sysDash"/>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solidFill>
                  <a:schemeClr val="accent4"/>
                </a:solidFill>
              </a:endParaRPr>
            </a:p>
          </p:txBody>
        </p:sp>
        <p:sp>
          <p:nvSpPr>
            <p:cNvPr id="85" name="Rectangle 84">
              <a:extLst>
                <a:ext uri="{FF2B5EF4-FFF2-40B4-BE49-F238E27FC236}">
                  <a16:creationId xmlns:a16="http://schemas.microsoft.com/office/drawing/2014/main" id="{E65C6656-D88F-2146-805E-FF5FC89CB482}"/>
                </a:ext>
              </a:extLst>
            </p:cNvPr>
            <p:cNvSpPr/>
            <p:nvPr/>
          </p:nvSpPr>
          <p:spPr>
            <a:xfrm>
              <a:off x="7867425" y="1923835"/>
              <a:ext cx="886781" cy="30777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400" b="1">
                  <a:ln/>
                  <a:solidFill>
                    <a:schemeClr val="accent4"/>
                  </a:solidFill>
                </a:rPr>
                <a:t>A</a:t>
              </a:r>
              <a:r>
                <a:rPr lang="en-US" sz="1400" b="1" cap="none" spc="0">
                  <a:ln/>
                  <a:solidFill>
                    <a:schemeClr val="accent4"/>
                  </a:solidFill>
                  <a:effectLst/>
                </a:rPr>
                <a:t>ccurate</a:t>
              </a:r>
            </a:p>
          </p:txBody>
        </p:sp>
      </p:grpSp>
      <p:grpSp>
        <p:nvGrpSpPr>
          <p:cNvPr id="89" name="Group 88">
            <a:extLst>
              <a:ext uri="{FF2B5EF4-FFF2-40B4-BE49-F238E27FC236}">
                <a16:creationId xmlns:a16="http://schemas.microsoft.com/office/drawing/2014/main" id="{E49461C2-8BE3-FF40-812A-FC523C45C14F}"/>
              </a:ext>
            </a:extLst>
          </p:cNvPr>
          <p:cNvGrpSpPr/>
          <p:nvPr/>
        </p:nvGrpSpPr>
        <p:grpSpPr>
          <a:xfrm>
            <a:off x="3575319" y="1614150"/>
            <a:ext cx="2394366" cy="2399687"/>
            <a:chOff x="3575319" y="1614150"/>
            <a:chExt cx="2394366" cy="2399687"/>
          </a:xfrm>
        </p:grpSpPr>
        <p:sp>
          <p:nvSpPr>
            <p:cNvPr id="74" name="Freeform 73">
              <a:extLst>
                <a:ext uri="{FF2B5EF4-FFF2-40B4-BE49-F238E27FC236}">
                  <a16:creationId xmlns:a16="http://schemas.microsoft.com/office/drawing/2014/main" id="{D6C63A82-FE06-6C4A-8192-876A07A318FB}"/>
                </a:ext>
              </a:extLst>
            </p:cNvPr>
            <p:cNvSpPr/>
            <p:nvPr/>
          </p:nvSpPr>
          <p:spPr>
            <a:xfrm>
              <a:off x="3575319" y="1614150"/>
              <a:ext cx="2394366" cy="2399687"/>
            </a:xfrm>
            <a:custGeom>
              <a:avLst/>
              <a:gdLst>
                <a:gd name="connsiteX0" fmla="*/ 0 w 2394366"/>
                <a:gd name="connsiteY0" fmla="*/ 0 h 2399687"/>
                <a:gd name="connsiteX1" fmla="*/ 1445942 w 2394366"/>
                <a:gd name="connsiteY1" fmla="*/ 0 h 2399687"/>
                <a:gd name="connsiteX2" fmla="*/ 1445942 w 2394366"/>
                <a:gd name="connsiteY2" fmla="*/ 953745 h 2399687"/>
                <a:gd name="connsiteX3" fmla="*/ 2394366 w 2394366"/>
                <a:gd name="connsiteY3" fmla="*/ 953745 h 2399687"/>
                <a:gd name="connsiteX4" fmla="*/ 2394366 w 2394366"/>
                <a:gd name="connsiteY4" fmla="*/ 2399687 h 2399687"/>
                <a:gd name="connsiteX5" fmla="*/ 948424 w 2394366"/>
                <a:gd name="connsiteY5" fmla="*/ 2399687 h 2399687"/>
                <a:gd name="connsiteX6" fmla="*/ 948424 w 2394366"/>
                <a:gd name="connsiteY6" fmla="*/ 1445942 h 2399687"/>
                <a:gd name="connsiteX7" fmla="*/ 0 w 2394366"/>
                <a:gd name="connsiteY7" fmla="*/ 1445942 h 2399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94366" h="2399687">
                  <a:moveTo>
                    <a:pt x="0" y="0"/>
                  </a:moveTo>
                  <a:lnTo>
                    <a:pt x="1445942" y="0"/>
                  </a:lnTo>
                  <a:lnTo>
                    <a:pt x="1445942" y="953745"/>
                  </a:lnTo>
                  <a:lnTo>
                    <a:pt x="2394366" y="953745"/>
                  </a:lnTo>
                  <a:lnTo>
                    <a:pt x="2394366" y="2399687"/>
                  </a:lnTo>
                  <a:lnTo>
                    <a:pt x="948424" y="2399687"/>
                  </a:lnTo>
                  <a:lnTo>
                    <a:pt x="948424" y="1445942"/>
                  </a:lnTo>
                  <a:lnTo>
                    <a:pt x="0" y="1445942"/>
                  </a:lnTo>
                  <a:close/>
                </a:path>
              </a:pathLst>
            </a:custGeom>
            <a:solidFill>
              <a:srgbClr val="8C1515">
                <a:alpha val="41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87" name="Rectangle 86">
              <a:extLst>
                <a:ext uri="{FF2B5EF4-FFF2-40B4-BE49-F238E27FC236}">
                  <a16:creationId xmlns:a16="http://schemas.microsoft.com/office/drawing/2014/main" id="{621A0C41-512D-3C4E-932A-256E8EE9989D}"/>
                </a:ext>
              </a:extLst>
            </p:cNvPr>
            <p:cNvSpPr/>
            <p:nvPr/>
          </p:nvSpPr>
          <p:spPr>
            <a:xfrm>
              <a:off x="3953421" y="2504773"/>
              <a:ext cx="1560042" cy="461665"/>
            </a:xfrm>
            <a:prstGeom prst="rect">
              <a:avLst/>
            </a:prstGeom>
            <a:noFill/>
          </p:spPr>
          <p:txBody>
            <a:bodyPr wrap="none" lIns="91440" tIns="45720" rIns="91440" bIns="45720">
              <a:spAutoFit/>
            </a:bodyPr>
            <a:lstStyle/>
            <a:p>
              <a:pPr algn="ctr"/>
              <a:r>
                <a:rPr lang="en-US" sz="2400" b="0" cap="none" spc="0">
                  <a:ln w="0"/>
                  <a:solidFill>
                    <a:schemeClr val="accent1"/>
                  </a:solidFill>
                  <a:effectLst>
                    <a:outerShdw blurRad="38100" dist="25400" dir="5400000" algn="ctr" rotWithShape="0">
                      <a:srgbClr val="6E747A">
                        <a:alpha val="43000"/>
                      </a:srgbClr>
                    </a:outerShdw>
                  </a:effectLst>
                </a:rPr>
                <a:t>Inaccurate</a:t>
              </a:r>
            </a:p>
          </p:txBody>
        </p:sp>
      </p:grpSp>
      <p:grpSp>
        <p:nvGrpSpPr>
          <p:cNvPr id="90" name="Group 89">
            <a:extLst>
              <a:ext uri="{FF2B5EF4-FFF2-40B4-BE49-F238E27FC236}">
                <a16:creationId xmlns:a16="http://schemas.microsoft.com/office/drawing/2014/main" id="{ADFC3013-E033-C84B-AD37-4C9C0B067C29}"/>
              </a:ext>
            </a:extLst>
          </p:cNvPr>
          <p:cNvGrpSpPr/>
          <p:nvPr/>
        </p:nvGrpSpPr>
        <p:grpSpPr>
          <a:xfrm>
            <a:off x="6394019" y="1622214"/>
            <a:ext cx="2394366" cy="2399687"/>
            <a:chOff x="6394019" y="1622214"/>
            <a:chExt cx="2394366" cy="2399687"/>
          </a:xfrm>
        </p:grpSpPr>
        <p:sp>
          <p:nvSpPr>
            <p:cNvPr id="76" name="Freeform 75">
              <a:extLst>
                <a:ext uri="{FF2B5EF4-FFF2-40B4-BE49-F238E27FC236}">
                  <a16:creationId xmlns:a16="http://schemas.microsoft.com/office/drawing/2014/main" id="{4D5637B6-C656-F048-8B7F-D8750C963F27}"/>
                </a:ext>
              </a:extLst>
            </p:cNvPr>
            <p:cNvSpPr/>
            <p:nvPr/>
          </p:nvSpPr>
          <p:spPr>
            <a:xfrm>
              <a:off x="6394019" y="1622214"/>
              <a:ext cx="2394366" cy="2399687"/>
            </a:xfrm>
            <a:custGeom>
              <a:avLst/>
              <a:gdLst>
                <a:gd name="connsiteX0" fmla="*/ 0 w 2394366"/>
                <a:gd name="connsiteY0" fmla="*/ 0 h 2399687"/>
                <a:gd name="connsiteX1" fmla="*/ 1445942 w 2394366"/>
                <a:gd name="connsiteY1" fmla="*/ 0 h 2399687"/>
                <a:gd name="connsiteX2" fmla="*/ 1445942 w 2394366"/>
                <a:gd name="connsiteY2" fmla="*/ 953745 h 2399687"/>
                <a:gd name="connsiteX3" fmla="*/ 2394366 w 2394366"/>
                <a:gd name="connsiteY3" fmla="*/ 953745 h 2399687"/>
                <a:gd name="connsiteX4" fmla="*/ 2394366 w 2394366"/>
                <a:gd name="connsiteY4" fmla="*/ 2399687 h 2399687"/>
                <a:gd name="connsiteX5" fmla="*/ 948424 w 2394366"/>
                <a:gd name="connsiteY5" fmla="*/ 2399687 h 2399687"/>
                <a:gd name="connsiteX6" fmla="*/ 948424 w 2394366"/>
                <a:gd name="connsiteY6" fmla="*/ 1445942 h 2399687"/>
                <a:gd name="connsiteX7" fmla="*/ 0 w 2394366"/>
                <a:gd name="connsiteY7" fmla="*/ 1445942 h 2399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94366" h="2399687">
                  <a:moveTo>
                    <a:pt x="0" y="0"/>
                  </a:moveTo>
                  <a:lnTo>
                    <a:pt x="1445942" y="0"/>
                  </a:lnTo>
                  <a:lnTo>
                    <a:pt x="1445942" y="953745"/>
                  </a:lnTo>
                  <a:lnTo>
                    <a:pt x="2394366" y="953745"/>
                  </a:lnTo>
                  <a:lnTo>
                    <a:pt x="2394366" y="2399687"/>
                  </a:lnTo>
                  <a:lnTo>
                    <a:pt x="948424" y="2399687"/>
                  </a:lnTo>
                  <a:lnTo>
                    <a:pt x="948424" y="1445942"/>
                  </a:lnTo>
                  <a:lnTo>
                    <a:pt x="0" y="1445942"/>
                  </a:lnTo>
                  <a:close/>
                </a:path>
              </a:pathLst>
            </a:custGeom>
            <a:solidFill>
              <a:srgbClr val="8C1515">
                <a:alpha val="41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88" name="Rectangle 87">
              <a:extLst>
                <a:ext uri="{FF2B5EF4-FFF2-40B4-BE49-F238E27FC236}">
                  <a16:creationId xmlns:a16="http://schemas.microsoft.com/office/drawing/2014/main" id="{89EBC61A-BF02-4C4B-B214-18558A2C77D6}"/>
                </a:ext>
              </a:extLst>
            </p:cNvPr>
            <p:cNvSpPr/>
            <p:nvPr/>
          </p:nvSpPr>
          <p:spPr>
            <a:xfrm>
              <a:off x="6751356" y="2504853"/>
              <a:ext cx="1560042" cy="461665"/>
            </a:xfrm>
            <a:prstGeom prst="rect">
              <a:avLst/>
            </a:prstGeom>
            <a:noFill/>
          </p:spPr>
          <p:txBody>
            <a:bodyPr wrap="none" lIns="91440" tIns="45720" rIns="91440" bIns="45720">
              <a:spAutoFit/>
            </a:bodyPr>
            <a:lstStyle/>
            <a:p>
              <a:pPr algn="ctr"/>
              <a:r>
                <a:rPr lang="en-US" sz="2400" b="0" cap="none" spc="0">
                  <a:ln w="0"/>
                  <a:solidFill>
                    <a:schemeClr val="accent1"/>
                  </a:solidFill>
                  <a:effectLst>
                    <a:outerShdw blurRad="38100" dist="25400" dir="5400000" algn="ctr" rotWithShape="0">
                      <a:srgbClr val="6E747A">
                        <a:alpha val="43000"/>
                      </a:srgbClr>
                    </a:outerShdw>
                  </a:effectLst>
                </a:rPr>
                <a:t>Inaccurate</a:t>
              </a:r>
            </a:p>
          </p:txBody>
        </p:sp>
      </p:grpSp>
    </p:spTree>
    <p:extLst>
      <p:ext uri="{BB962C8B-B14F-4D97-AF65-F5344CB8AC3E}">
        <p14:creationId xmlns:p14="http://schemas.microsoft.com/office/powerpoint/2010/main" val="3199482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U_Preso_16x9_v6">
  <a:themeElements>
    <a:clrScheme name="Stanford2">
      <a:dk1>
        <a:srgbClr val="000000"/>
      </a:dk1>
      <a:lt1>
        <a:srgbClr val="FFFFFF"/>
      </a:lt1>
      <a:dk2>
        <a:srgbClr val="DAD7CB"/>
      </a:dk2>
      <a:lt2>
        <a:srgbClr val="8C1515"/>
      </a:lt2>
      <a:accent1>
        <a:srgbClr val="8D3C1E"/>
      </a:accent1>
      <a:accent2>
        <a:srgbClr val="00505C"/>
      </a:accent2>
      <a:accent3>
        <a:srgbClr val="53284F"/>
      </a:accent3>
      <a:accent4>
        <a:srgbClr val="175E54"/>
      </a:accent4>
      <a:accent5>
        <a:srgbClr val="4D4F53"/>
      </a:accent5>
      <a:accent6>
        <a:srgbClr val="D2C295"/>
      </a:accent6>
      <a:hlink>
        <a:srgbClr val="A4001D"/>
      </a:hlink>
      <a:folHlink>
        <a:srgbClr val="000000"/>
      </a:folHlink>
    </a:clrScheme>
    <a:fontScheme name="Stanford">
      <a:majorFont>
        <a:latin typeface="Source Sans Pro Semibold"/>
        <a:ea typeface=""/>
        <a:cs typeface=""/>
      </a:majorFont>
      <a:minorFont>
        <a:latin typeface="Source Sans Pro"/>
        <a:ea typeface=""/>
        <a:cs typeface=""/>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U_Template_TopBar">
  <a:themeElements>
    <a:clrScheme name="Stanford2">
      <a:dk1>
        <a:srgbClr val="000000"/>
      </a:dk1>
      <a:lt1>
        <a:srgbClr val="FFFFFF"/>
      </a:lt1>
      <a:dk2>
        <a:srgbClr val="DAD7CB"/>
      </a:dk2>
      <a:lt2>
        <a:srgbClr val="8C1515"/>
      </a:lt2>
      <a:accent1>
        <a:srgbClr val="8D3C1E"/>
      </a:accent1>
      <a:accent2>
        <a:srgbClr val="00505C"/>
      </a:accent2>
      <a:accent3>
        <a:srgbClr val="53284F"/>
      </a:accent3>
      <a:accent4>
        <a:srgbClr val="175E54"/>
      </a:accent4>
      <a:accent5>
        <a:srgbClr val="4D4F53"/>
      </a:accent5>
      <a:accent6>
        <a:srgbClr val="D2C295"/>
      </a:accent6>
      <a:hlink>
        <a:srgbClr val="A4001D"/>
      </a:hlink>
      <a:folHlink>
        <a:srgbClr val="000000"/>
      </a:folHlink>
    </a:clrScheme>
    <a:fontScheme name="Stanford">
      <a:majorFont>
        <a:latin typeface="Source Sans Pro Semibold"/>
        <a:ea typeface=""/>
        <a:cs typeface=""/>
      </a:majorFont>
      <a:minorFont>
        <a:latin typeface="Source Sans Pro"/>
        <a:ea typeface=""/>
        <a:cs typeface=""/>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SU_Preso_16x9_v7</Template>
  <TotalTime>463</TotalTime>
  <Words>2588</Words>
  <Application>Microsoft Macintosh PowerPoint</Application>
  <PresentationFormat>On-screen Show (16:9)</PresentationFormat>
  <Paragraphs>297</Paragraphs>
  <Slides>20</Slides>
  <Notes>19</Notes>
  <HiddenSlides>0</HiddenSlides>
  <MMClips>5</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20</vt:i4>
      </vt:variant>
    </vt:vector>
  </HeadingPairs>
  <TitlesOfParts>
    <vt:vector size="28" baseType="lpstr">
      <vt:lpstr>Arial</vt:lpstr>
      <vt:lpstr>Calibri</vt:lpstr>
      <vt:lpstr>Cambria Math</vt:lpstr>
      <vt:lpstr>Source Sans Pro</vt:lpstr>
      <vt:lpstr>Source Sans Pro Semibold</vt:lpstr>
      <vt:lpstr>Wingdings</vt:lpstr>
      <vt:lpstr>SU_Preso_16x9_v6</vt:lpstr>
      <vt:lpstr>SU_Template_TopBar</vt:lpstr>
      <vt:lpstr>Generative Modeling by Estimating Gradients of the Data Distribution</vt:lpstr>
      <vt:lpstr>Representations of Probability Distributions</vt:lpstr>
      <vt:lpstr>Representations of Probability Distributions</vt:lpstr>
      <vt:lpstr>Representation of Probability Distributions</vt:lpstr>
      <vt:lpstr>Score Estimation</vt:lpstr>
      <vt:lpstr>From Scores to Samples: Langevin Dynamics</vt:lpstr>
      <vt:lpstr>Score-Based Generative Modeling</vt:lpstr>
      <vt:lpstr>Adding Noise to Data for Well-Defined Scores</vt:lpstr>
      <vt:lpstr>Challenge in Low Data Density Regions</vt:lpstr>
      <vt:lpstr>Adding Noise to Data for Better Score Estimation</vt:lpstr>
      <vt:lpstr>Trading off Sample Quality and Estimation Accuracy</vt:lpstr>
      <vt:lpstr>Joint Score Estimation via  Noise Conditional Score Networks</vt:lpstr>
      <vt:lpstr>Annealed Langevin Dynamics: Joint Scores to Samples</vt:lpstr>
      <vt:lpstr>Experiments: Sampling</vt:lpstr>
      <vt:lpstr>Experiments: Sample Quality</vt:lpstr>
      <vt:lpstr>Experiments: Inpainting</vt:lpstr>
      <vt:lpstr>Conclusion</vt:lpstr>
      <vt:lpstr>Related Work</vt:lpstr>
      <vt:lpstr>Experiments: Nearest Neighbors</vt:lpstr>
      <vt:lpstr>Future Directions</vt:lpstr>
    </vt:vector>
  </TitlesOfParts>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Guidelines</dc:title>
  <dc:creator>SONG Yang</dc:creator>
  <dc:description>2012 PowerPoint template redesign</dc:description>
  <cp:lastModifiedBy>SONG Yang</cp:lastModifiedBy>
  <cp:revision>21</cp:revision>
  <cp:lastPrinted>2019-10-30T19:53:34Z</cp:lastPrinted>
  <dcterms:created xsi:type="dcterms:W3CDTF">2018-07-07T17:36:05Z</dcterms:created>
  <dcterms:modified xsi:type="dcterms:W3CDTF">2020-01-09T03:21:45Z</dcterms:modified>
</cp:coreProperties>
</file>